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4892" r:id="rId3"/>
    <p:sldMasterId id="2147514916" r:id="rId4"/>
    <p:sldMasterId id="2147514928" r:id="rId5"/>
  </p:sldMasterIdLst>
  <p:notesMasterIdLst>
    <p:notesMasterId r:id="rId17"/>
  </p:notesMasterIdLst>
  <p:sldIdLst>
    <p:sldId id="371" r:id="rId6"/>
    <p:sldId id="2184" r:id="rId7"/>
    <p:sldId id="2185" r:id="rId8"/>
    <p:sldId id="2186" r:id="rId9"/>
    <p:sldId id="2093" r:id="rId10"/>
    <p:sldId id="856" r:id="rId11"/>
    <p:sldId id="1186" r:id="rId12"/>
    <p:sldId id="1915" r:id="rId13"/>
    <p:sldId id="2170" r:id="rId14"/>
    <p:sldId id="1820" r:id="rId15"/>
    <p:sldId id="2182" r:id="rId16"/>
  </p:sldIdLst>
  <p:sldSz cx="12190413" cy="6859588"/>
  <p:notesSz cx="6858000" cy="994727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1441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15209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100567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81174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3606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0320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7043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3761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66"/>
    <a:srgbClr val="EE8012"/>
    <a:srgbClr val="E5761B"/>
    <a:srgbClr val="FFFFFF"/>
    <a:srgbClr val="009A46"/>
    <a:srgbClr val="006C31"/>
    <a:srgbClr val="E1AE1F"/>
    <a:srgbClr val="F1973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150" autoAdjust="0"/>
    <p:restoredTop sz="99886" autoAdjust="0"/>
  </p:normalViewPr>
  <p:slideViewPr>
    <p:cSldViewPr>
      <p:cViewPr>
        <p:scale>
          <a:sx n="100" d="100"/>
          <a:sy n="100" d="100"/>
        </p:scale>
        <p:origin x="-1302" y="-37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tableStyles" Target="tableStyle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10" Type="http://schemas.openxmlformats.org/officeDocument/2006/relationships/slide" Target="slides/slide5.xml"/><Relationship Id="rId19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69DDBF55-A17B-4D89-8287-6F4EB165CEA2}" type="datetimeFigureOut">
              <a:rPr lang="ru-RU"/>
              <a:pPr>
                <a:defRPr/>
              </a:pPr>
              <a:t>28.11.2022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30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007" tIns="46003" rIns="92007" bIns="46003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724400"/>
            <a:ext cx="5486400" cy="4476750"/>
          </a:xfrm>
          <a:prstGeom prst="rect">
            <a:avLst/>
          </a:prstGeom>
        </p:spPr>
        <p:txBody>
          <a:bodyPr vert="horz" lIns="92007" tIns="46003" rIns="92007" bIns="46003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8E4FFEBC-1683-4CC9-8478-FB6041DBD44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0232899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1441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5209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0567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1174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03907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84750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65520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46326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6125"/>
            <a:ext cx="6626225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9636" name="Номер слайда 3"/>
          <p:cNvSpPr txBox="1">
            <a:spLocks noGrp="1"/>
          </p:cNvSpPr>
          <p:nvPr/>
        </p:nvSpPr>
        <p:spPr bwMode="auto">
          <a:xfrm>
            <a:off x="3884613" y="9448800"/>
            <a:ext cx="297180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982" tIns="45989" rIns="91982" bIns="45989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297701B9-51AB-414B-A1F8-96415B6EB4C4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65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7066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9866F0BC-FE95-4579-92F6-9414EF256F78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56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37448707-F68D-47FA-95E7-1BB1F0BF40D2}" type="slidenum">
              <a:rPr lang="ru-RU" sz="1200">
                <a:solidFill>
                  <a:srgbClr val="000000"/>
                </a:solidFill>
              </a:rPr>
              <a:pPr eaLnBrk="1" hangingPunct="1"/>
              <a:t>3</a:t>
            </a:fld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768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6D4651D-7B97-4647-A7D5-33B69322FE12}" type="slidenum">
              <a:rPr lang="ru-RU" sz="1200" smtClean="0">
                <a:solidFill>
                  <a:srgbClr val="000000"/>
                </a:solidFill>
              </a:rPr>
              <a:pPr eaLnBrk="1" hangingPunct="1"/>
              <a:t>10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48" y="1371949"/>
            <a:ext cx="10467501" cy="1829222"/>
          </a:xfrm>
          <a:ln>
            <a:noFill/>
          </a:ln>
        </p:spPr>
        <p:txBody>
          <a:bodyPr tIns="0" rIns="2076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760"/>
          <a:lstStyle>
            <a:lvl1pPr marL="0" marR="53394" indent="0" algn="r">
              <a:buNone/>
              <a:defRPr>
                <a:solidFill>
                  <a:schemeClr val="tx1"/>
                </a:solidFill>
              </a:defRPr>
            </a:lvl1pPr>
            <a:lvl2pPr marL="533804" indent="0" algn="ctr">
              <a:buNone/>
            </a:lvl2pPr>
            <a:lvl3pPr marL="1067604" indent="0" algn="ctr">
              <a:buNone/>
            </a:lvl3pPr>
            <a:lvl4pPr marL="1601438" indent="0" algn="ctr">
              <a:buNone/>
            </a:lvl4pPr>
            <a:lvl5pPr marL="2135225" indent="0" algn="ctr">
              <a:buNone/>
            </a:lvl5pPr>
            <a:lvl6pPr marL="2669048" indent="0" algn="ctr">
              <a:buNone/>
            </a:lvl6pPr>
            <a:lvl7pPr marL="3202872" indent="0" algn="ctr">
              <a:buNone/>
            </a:lvl7pPr>
            <a:lvl8pPr marL="3736708" indent="0" algn="ctr">
              <a:buNone/>
            </a:lvl8pPr>
            <a:lvl9pPr marL="427047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11/28/2022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10905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329953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808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69" y="914808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4037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48" y="1371949"/>
            <a:ext cx="10467501" cy="1829222"/>
          </a:xfrm>
          <a:ln>
            <a:noFill/>
          </a:ln>
        </p:spPr>
        <p:txBody>
          <a:bodyPr tIns="0" rIns="20741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741"/>
          <a:lstStyle>
            <a:lvl1pPr marL="0" marR="53382" indent="0" algn="r">
              <a:buNone/>
              <a:defRPr>
                <a:solidFill>
                  <a:schemeClr val="tx1"/>
                </a:solidFill>
              </a:defRPr>
            </a:lvl1pPr>
            <a:lvl2pPr marL="533579" indent="0" algn="ctr">
              <a:buNone/>
            </a:lvl2pPr>
            <a:lvl3pPr marL="1067138" indent="0" algn="ctr">
              <a:buNone/>
            </a:lvl3pPr>
            <a:lvl4pPr marL="1600747" indent="0" algn="ctr">
              <a:buNone/>
            </a:lvl4pPr>
            <a:lvl5pPr marL="2134297" indent="0" algn="ctr">
              <a:buNone/>
            </a:lvl5pPr>
            <a:lvl6pPr marL="2667900" indent="0" algn="ctr">
              <a:buNone/>
            </a:lvl6pPr>
            <a:lvl7pPr marL="3201499" indent="0" algn="ctr">
              <a:buNone/>
            </a:lvl7pPr>
            <a:lvl8pPr marL="3735089" indent="0" algn="ctr">
              <a:buNone/>
            </a:lvl8pPr>
            <a:lvl9pPr marL="4268622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599879-921B-4FDB-BB20-917CF64DE7E4}" type="datetime1">
              <a:rPr lang="en-US"/>
              <a:pPr>
                <a:defRPr/>
              </a:pPr>
              <a:t>11/28/2022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8E34D7-A692-44AB-9BC6-C5C3EA8FB2C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951397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BFC5A7-DA62-4015-BB70-99C86295D62B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5BCC37-C6E2-4135-AD9B-2739D5526F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67160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34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34" y="2705328"/>
            <a:ext cx="10361851" cy="1510066"/>
          </a:xfrm>
        </p:spPr>
        <p:txBody>
          <a:bodyPr lIns="52101" rIns="52101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C9808C-4C58-4568-ACD1-6307753ABBD9}" type="datetime1">
              <a:rPr lang="en-US"/>
              <a:pPr>
                <a:defRPr/>
              </a:pPr>
              <a:t>11/28/2022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1F9A5-8198-4FB6-A1FD-CC4C0B778F2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80962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44" y="192064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64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69761E-58D3-4BF4-80EB-449521B6785A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75638E-2AAE-4782-BA5E-3E6918E057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90924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01" tIns="0" rIns="52101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700" y="1860192"/>
            <a:ext cx="5388333" cy="654994"/>
          </a:xfrm>
        </p:spPr>
        <p:txBody>
          <a:bodyPr lIns="52101" tIns="0" rIns="52101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70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6A48EB-8E3D-4D5C-8997-6861EB1CAF8C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36F3FE-9B82-4A2A-8100-59AA9819FE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7005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92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841590-73F6-4F98-8E7C-3AF2AC9DA92B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5A9D18-C364-4E8C-B1EC-2B9FFEC229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403532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272CE8-5A60-4136-A8FC-2648C6FF87C6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83C5F2-E27E-40B8-BAD5-9C1FAEBAEE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85104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61" y="514539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61" y="1676820"/>
            <a:ext cx="3657123" cy="4573059"/>
          </a:xfrm>
        </p:spPr>
        <p:txBody>
          <a:bodyPr lIns="20741" rIns="20741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86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EC3CDE-3406-452E-8855-9F7958AE8EC5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0BDD9E-0EF1-4348-8B6F-513E327507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85632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93706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93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181" tIns="52101" rIns="104181" bIns="5210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7" y="5361025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181" tIns="52101" rIns="104181" bIns="5210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71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30"/>
            <a:ext cx="2950080" cy="1582985"/>
          </a:xfrm>
        </p:spPr>
        <p:txBody>
          <a:bodyPr lIns="52101" rIns="52101" bIns="52101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912" y="2829470"/>
            <a:ext cx="2946015" cy="2179826"/>
          </a:xfrm>
        </p:spPr>
        <p:txBody>
          <a:bodyPr lIns="72843" rIns="52101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26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04A6-6712-4A34-BCC7-1B76FDEF465D}" type="datetime1">
              <a:rPr lang="en-US"/>
              <a:pPr>
                <a:defRPr/>
              </a:pPr>
              <a:t>11/28/2022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D315E3-F7B9-43B1-AFAE-FB0E66DE723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12758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7A1361-F0F1-46B2-B7EC-2E459074F35D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AE1B99-E926-4A9C-87A6-929A54FBE79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878476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808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69" y="914808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5B923A-8C27-4DF6-B786-BEACC64BD8FB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16E645-A69D-45CA-9B0B-8F94916D6A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94396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55" y="1371949"/>
            <a:ext cx="10467501" cy="1829222"/>
          </a:xfrm>
          <a:ln>
            <a:noFill/>
          </a:ln>
        </p:spPr>
        <p:txBody>
          <a:bodyPr tIns="0" rIns="21439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29" y="3229283"/>
            <a:ext cx="10471565" cy="1753006"/>
          </a:xfrm>
        </p:spPr>
        <p:txBody>
          <a:bodyPr lIns="0" rIns="21439"/>
          <a:lstStyle>
            <a:lvl1pPr marL="0" marR="53753" indent="0" algn="r">
              <a:buNone/>
              <a:defRPr>
                <a:solidFill>
                  <a:schemeClr val="tx1"/>
                </a:solidFill>
              </a:defRPr>
            </a:lvl1pPr>
            <a:lvl2pPr marL="537402" indent="0" algn="ctr">
              <a:buNone/>
            </a:lvl2pPr>
            <a:lvl3pPr marL="1074808" indent="0" algn="ctr">
              <a:buNone/>
            </a:lvl3pPr>
            <a:lvl4pPr marL="1612211" indent="0" algn="ctr">
              <a:buNone/>
            </a:lvl4pPr>
            <a:lvl5pPr marL="2149599" indent="0" algn="ctr">
              <a:buNone/>
            </a:lvl5pPr>
            <a:lvl6pPr marL="2687011" indent="0" algn="ctr">
              <a:buNone/>
            </a:lvl6pPr>
            <a:lvl7pPr marL="3224432" indent="0" algn="ctr">
              <a:buNone/>
            </a:lvl7pPr>
            <a:lvl8pPr marL="3761834" indent="0" algn="ctr">
              <a:buNone/>
            </a:lvl8pPr>
            <a:lvl9pPr marL="429923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E3137A-4407-45F1-B31D-4A8079B699EC}" type="datetime1">
              <a:rPr lang="en-US"/>
              <a:pPr>
                <a:defRPr/>
              </a:pPr>
              <a:t>11/28/2022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B18988-91AD-475D-8EBA-2A21AD75465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135707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7C5AEC-33E6-4173-9096-AC2139F50E10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22E0B87-C579-46E3-A70D-C4CFA767DD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259306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1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1" y="2705304"/>
            <a:ext cx="10361851" cy="1510066"/>
          </a:xfrm>
        </p:spPr>
        <p:txBody>
          <a:bodyPr lIns="53635" rIns="53635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F20388-FBCE-455F-AF88-115D95B27A50}" type="datetime1">
              <a:rPr lang="en-US"/>
              <a:pPr>
                <a:defRPr/>
              </a:pPr>
              <a:t>11/28/2022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C84EC4-FA45-4EEB-BA81-D3C9DFFA430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784965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99" y="1920541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6" y="1920541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5C8CBD-7A66-4E13-A302-A5AE66C40668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E80278-25B0-4582-807C-D76CD2BD2C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535649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54"/>
            <a:ext cx="5386216" cy="659503"/>
          </a:xfrm>
        </p:spPr>
        <p:txBody>
          <a:bodyPr lIns="53635" tIns="0" rIns="53635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68" y="1860192"/>
            <a:ext cx="5388333" cy="654994"/>
          </a:xfrm>
        </p:spPr>
        <p:txBody>
          <a:bodyPr lIns="53635" tIns="0" rIns="53635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8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41A14-45CC-4272-9375-64938680FA7A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F767916-F582-4934-B765-45A7946DC42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816473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182561-894A-49B0-A17B-32CC57E9D708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90C7E1-9950-4ED2-A563-B3A0482904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547781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29561A-2A72-4C43-8F1A-182EF6FD5323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B98CEA-F669-4AA8-AED0-D7612C0F01C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699337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34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34" y="2705328"/>
            <a:ext cx="10361851" cy="1510066"/>
          </a:xfrm>
        </p:spPr>
        <p:txBody>
          <a:bodyPr lIns="52121" rIns="52121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11/28/2022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39751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18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439" rIns="21439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81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70D9DB-7BD9-4229-B881-FAE8C71FBC2A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AC3346-75BF-48E4-9180-62EA422156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056448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5" y="1106488"/>
            <a:ext cx="7010400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245" tIns="53635" rIns="107245" bIns="5363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1" y="5360994"/>
            <a:ext cx="206375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245" tIns="53635" rIns="107245" bIns="5363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4" y="5818188"/>
            <a:ext cx="12215813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245" tIns="53635" rIns="107245" bIns="5363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6" y="6219831"/>
            <a:ext cx="6348413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245" tIns="53635" rIns="107245" bIns="5363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296"/>
            <a:ext cx="2950080" cy="1582985"/>
          </a:xfrm>
        </p:spPr>
        <p:txBody>
          <a:bodyPr lIns="53635" rIns="53635" bIns="53635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5065" rIns="53635"/>
          <a:lstStyle>
            <a:lvl1pPr marL="0" indent="0" algn="l">
              <a:spcBef>
                <a:spcPts val="297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7" y="1199832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3BAFA4E-00E0-4119-BA46-920AA5C95F6D}" type="datetime1">
              <a:rPr lang="en-US"/>
              <a:pPr>
                <a:defRPr/>
              </a:pPr>
              <a:t>11/28/2022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D833AD-3BFE-423A-8C89-2D2DCA9AAA7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35414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0189F8-52EB-49D8-B7E5-689FAB6DCC2F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C0D35E-3D4C-4B57-AA3E-8BF1F5974F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454348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42" y="914638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2" y="914638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EB924C-B906-49CD-AA24-228972CCF394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70B6B9-5585-4D7E-8334-9DEE6561205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951608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37" y="1371949"/>
            <a:ext cx="10467501" cy="1829222"/>
          </a:xfrm>
          <a:ln>
            <a:noFill/>
          </a:ln>
        </p:spPr>
        <p:txBody>
          <a:bodyPr tIns="0" rIns="20771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74" y="3229283"/>
            <a:ext cx="10471565" cy="1753006"/>
          </a:xfrm>
        </p:spPr>
        <p:txBody>
          <a:bodyPr lIns="0" rIns="20771"/>
          <a:lstStyle>
            <a:lvl1pPr marL="0" marR="53404" indent="0" algn="r">
              <a:buNone/>
              <a:defRPr>
                <a:solidFill>
                  <a:schemeClr val="tx1"/>
                </a:solidFill>
              </a:defRPr>
            </a:lvl1pPr>
            <a:lvl2pPr marL="533905" indent="0" algn="ctr">
              <a:buNone/>
            </a:lvl2pPr>
            <a:lvl3pPr marL="1067807" indent="0" algn="ctr">
              <a:buNone/>
            </a:lvl3pPr>
            <a:lvl4pPr marL="1601740" indent="0" algn="ctr">
              <a:buNone/>
            </a:lvl4pPr>
            <a:lvl5pPr marL="2135628" indent="0" algn="ctr">
              <a:buNone/>
            </a:lvl5pPr>
            <a:lvl6pPr marL="2669552" indent="0" algn="ctr">
              <a:buNone/>
            </a:lvl6pPr>
            <a:lvl7pPr marL="3203477" indent="0" algn="ctr">
              <a:buNone/>
            </a:lvl7pPr>
            <a:lvl8pPr marL="3737412" indent="0" algn="ctr">
              <a:buNone/>
            </a:lvl8pPr>
            <a:lvl9pPr marL="427127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11/28/2022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41928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474591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7" y="1317093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7" y="2705328"/>
            <a:ext cx="10361851" cy="1510066"/>
          </a:xfrm>
        </p:spPr>
        <p:txBody>
          <a:bodyPr lIns="52149" rIns="52149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11/28/2022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34385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7" y="1920637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37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408017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49" tIns="0" rIns="52149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93" y="1860192"/>
            <a:ext cx="5388333" cy="654994"/>
          </a:xfrm>
        </p:spPr>
        <p:txBody>
          <a:bodyPr lIns="52149" tIns="0" rIns="52149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9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470967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83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66002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44" y="192064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64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989699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834539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50" y="51453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50" y="1676820"/>
            <a:ext cx="3657123" cy="4573059"/>
          </a:xfrm>
        </p:spPr>
        <p:txBody>
          <a:bodyPr lIns="20771" rIns="20771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83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383314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2" y="1106496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88" tIns="52149" rIns="104288" bIns="5214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5" y="5361016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88" tIns="52149" rIns="104288" bIns="5214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62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25"/>
            <a:ext cx="2950080" cy="1582985"/>
          </a:xfrm>
        </p:spPr>
        <p:txBody>
          <a:bodyPr lIns="52149" rIns="52149" bIns="52149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901" y="2829470"/>
            <a:ext cx="2946015" cy="2179826"/>
          </a:xfrm>
        </p:spPr>
        <p:txBody>
          <a:bodyPr lIns="72909" rIns="52149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19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11/28/2022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283212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387529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99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62" y="91479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858213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3802" y="1122627"/>
            <a:ext cx="9142810" cy="2388153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3802" y="3602872"/>
            <a:ext cx="9142810" cy="165614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28.11.2022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328194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28.11.2022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878343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746" y="1710134"/>
            <a:ext cx="10514231" cy="2853398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746" y="4590526"/>
            <a:ext cx="10514231" cy="1500534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28.11.2022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053457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091" y="1826048"/>
            <a:ext cx="5180926" cy="4352346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1396" y="1826048"/>
            <a:ext cx="5180926" cy="4352346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28.11.2022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438794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683" y="365210"/>
            <a:ext cx="10514231" cy="1325870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683" y="1681552"/>
            <a:ext cx="5157116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683" y="2505655"/>
            <a:ext cx="5157116" cy="3685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1401" y="1681552"/>
            <a:ext cx="5182513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1401" y="2505655"/>
            <a:ext cx="5182513" cy="3685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28.11.2022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115720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21" tIns="0" rIns="52121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700" y="1860192"/>
            <a:ext cx="5388333" cy="654994"/>
          </a:xfrm>
        </p:spPr>
        <p:txBody>
          <a:bodyPr lIns="52121" tIns="0" rIns="52121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70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06549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28.11.2022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292555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28.11.2022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55783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683" y="457310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2513" y="987658"/>
            <a:ext cx="6171397" cy="487475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683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28.11.2022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100162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683" y="457310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2513" y="987658"/>
            <a:ext cx="6171397" cy="4874754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683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28.11.2022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289338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28.11.2022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304629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3764" y="365209"/>
            <a:ext cx="2628558" cy="5813184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091" y="365209"/>
            <a:ext cx="7733293" cy="5813184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28.11.2022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596240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92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429164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625651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61" y="514539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61" y="1676820"/>
            <a:ext cx="3657123" cy="4573059"/>
          </a:xfrm>
        </p:spPr>
        <p:txBody>
          <a:bodyPr lIns="20760" rIns="2076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86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762409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93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32" tIns="52121" rIns="104232" bIns="5212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7" y="5361025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32" tIns="52121" rIns="104232" bIns="5212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71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30"/>
            <a:ext cx="2950080" cy="1582985"/>
          </a:xfrm>
        </p:spPr>
        <p:txBody>
          <a:bodyPr lIns="52121" rIns="52121" bIns="52121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912" y="2829470"/>
            <a:ext cx="2946015" cy="2179826"/>
          </a:xfrm>
        </p:spPr>
        <p:txBody>
          <a:bodyPr lIns="72871" rIns="52121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26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11/28/2022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27098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32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42" y="70486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21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42" y="1935179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232" tIns="52121" rIns="104232" bIns="5212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39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2" y="203225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07" r:id="rId1"/>
    <p:sldLayoutId id="2147514575" r:id="rId2"/>
    <p:sldLayoutId id="2147514608" r:id="rId3"/>
    <p:sldLayoutId id="2147514576" r:id="rId4"/>
    <p:sldLayoutId id="2147514577" r:id="rId5"/>
    <p:sldLayoutId id="2147514578" r:id="rId6"/>
    <p:sldLayoutId id="2147514579" r:id="rId7"/>
    <p:sldLayoutId id="2147514580" r:id="rId8"/>
    <p:sldLayoutId id="2147514609" r:id="rId9"/>
    <p:sldLayoutId id="2147514581" r:id="rId10"/>
    <p:sldLayoutId id="214751458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84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5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4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24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08" indent="-26800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356" indent="-23629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4452" indent="-23629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6378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6712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8480" indent="-24561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2004" indent="-21353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2291" indent="-213532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2599" indent="-21353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8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6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14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522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90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287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67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7047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32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42" y="70486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01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42" y="1935179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181" tIns="52101" rIns="104181" bIns="5210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D1DD5F17-6283-472C-BF7F-FD3ABFEFA023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39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35E6076B-3850-446A-B4E1-01DAF993F91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82" y="203225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10" r:id="rId1"/>
    <p:sldLayoutId id="2147514583" r:id="rId2"/>
    <p:sldLayoutId id="2147514611" r:id="rId3"/>
    <p:sldLayoutId id="2147514584" r:id="rId4"/>
    <p:sldLayoutId id="2147514585" r:id="rId5"/>
    <p:sldLayoutId id="2147514586" r:id="rId6"/>
    <p:sldLayoutId id="2147514587" r:id="rId7"/>
    <p:sldLayoutId id="2147514588" r:id="rId8"/>
    <p:sldLayoutId id="2147514612" r:id="rId9"/>
    <p:sldLayoutId id="2147514589" r:id="rId10"/>
    <p:sldLayoutId id="214751459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84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5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4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24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08" indent="-26800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356" indent="-23629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1280" indent="-23629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3208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6712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7588" indent="-24550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1027" indent="-213448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1179" indent="-213448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1347" indent="-213448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5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1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074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42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79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149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508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686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4" y="-6350"/>
            <a:ext cx="12215813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245" tIns="53635" rIns="107245" bIns="5363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6" y="-6350"/>
            <a:ext cx="6348413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245" tIns="53635" rIns="107245" bIns="5363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09606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63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06" y="1935169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245" tIns="53635" rIns="107245" bIns="5363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600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AFEBD12-A8DD-4686-B4CA-CA1F8BB56EBD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6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1681DCA8-C79D-479F-A5BB-E588D67CB8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5400" y="203200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84194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893" r:id="rId1"/>
    <p:sldLayoutId id="2147514894" r:id="rId2"/>
    <p:sldLayoutId id="2147514895" r:id="rId3"/>
    <p:sldLayoutId id="2147514896" r:id="rId4"/>
    <p:sldLayoutId id="2147514897" r:id="rId5"/>
    <p:sldLayoutId id="2147514898" r:id="rId6"/>
    <p:sldLayoutId id="2147514899" r:id="rId7"/>
    <p:sldLayoutId id="2147514900" r:id="rId8"/>
    <p:sldLayoutId id="2147514901" r:id="rId9"/>
    <p:sldLayoutId id="2147514902" r:id="rId10"/>
    <p:sldLayoutId id="2147514903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5pPr>
      <a:lvl6pPr marL="385554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6pPr>
      <a:lvl7pPr marL="771098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7pPr>
      <a:lvl8pPr marL="1156644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8pPr>
      <a:lvl9pPr marL="1542195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9pPr>
    </p:titleStyle>
    <p:bodyStyle>
      <a:lvl1pPr marL="288925" indent="-28892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22313" indent="-25717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46163" indent="-25717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70013" indent="-21431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93863" indent="-21431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42126" indent="-247226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7082" indent="-214969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9528" indent="-214969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901976" indent="-214969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740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48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1221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959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701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2443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618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92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41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31" y="704858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49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31" y="1935173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288" tIns="52149" rIns="104288" bIns="5214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11/28/2022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28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6" y="203216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895902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917" r:id="rId1"/>
    <p:sldLayoutId id="2147514918" r:id="rId2"/>
    <p:sldLayoutId id="2147514919" r:id="rId3"/>
    <p:sldLayoutId id="2147514920" r:id="rId4"/>
    <p:sldLayoutId id="2147514921" r:id="rId5"/>
    <p:sldLayoutId id="2147514922" r:id="rId6"/>
    <p:sldLayoutId id="2147514923" r:id="rId7"/>
    <p:sldLayoutId id="2147514924" r:id="rId8"/>
    <p:sldLayoutId id="2147514925" r:id="rId9"/>
    <p:sldLayoutId id="2147514926" r:id="rId10"/>
    <p:sldLayoutId id="2147514927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91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70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70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53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57" indent="-26805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488" indent="-23633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4645" indent="-23633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6632" indent="-19351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7028" indent="-19351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8864" indent="-245657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2428" indent="-21357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2775" indent="-213572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3143" indent="-21357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90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80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174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56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955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34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74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712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095" y="365210"/>
            <a:ext cx="10514231" cy="13258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095" y="1826048"/>
            <a:ext cx="10514231" cy="435234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095" y="6357822"/>
            <a:ext cx="2742843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28.11.2022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075" y="6357822"/>
            <a:ext cx="4114264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09479" y="6357822"/>
            <a:ext cx="2742843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435410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929" r:id="rId1"/>
    <p:sldLayoutId id="2147514930" r:id="rId2"/>
    <p:sldLayoutId id="2147514931" r:id="rId3"/>
    <p:sldLayoutId id="2147514932" r:id="rId4"/>
    <p:sldLayoutId id="2147514933" r:id="rId5"/>
    <p:sldLayoutId id="2147514934" r:id="rId6"/>
    <p:sldLayoutId id="2147514935" r:id="rId7"/>
    <p:sldLayoutId id="2147514936" r:id="rId8"/>
    <p:sldLayoutId id="2147514937" r:id="rId9"/>
    <p:sldLayoutId id="2147514938" r:id="rId10"/>
    <p:sldLayoutId id="214751493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171" indent="-285457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1802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523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239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1961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8686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5402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133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C1ADDEB-183A-4FDA-AABC-90D7298D75DC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54275" name="Прямоугольник 15"/>
          <p:cNvSpPr>
            <a:spLocks noChangeArrowheads="1"/>
          </p:cNvSpPr>
          <p:nvPr/>
        </p:nvSpPr>
        <p:spPr bwMode="auto">
          <a:xfrm>
            <a:off x="25" y="144467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6" name="Прямоугольник 16"/>
          <p:cNvSpPr>
            <a:spLocks noChangeArrowheads="1"/>
          </p:cNvSpPr>
          <p:nvPr/>
        </p:nvSpPr>
        <p:spPr bwMode="auto">
          <a:xfrm>
            <a:off x="25" y="285751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7" name="Прямоугольник 17"/>
          <p:cNvSpPr>
            <a:spLocks noChangeArrowheads="1"/>
          </p:cNvSpPr>
          <p:nvPr/>
        </p:nvSpPr>
        <p:spPr bwMode="auto">
          <a:xfrm>
            <a:off x="25" y="214342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8" name="Прямоугольник 18"/>
          <p:cNvSpPr>
            <a:spLocks noChangeArrowheads="1"/>
          </p:cNvSpPr>
          <p:nvPr/>
        </p:nvSpPr>
        <p:spPr bwMode="auto">
          <a:xfrm>
            <a:off x="25" y="6645293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9" name="Прямоугольник 19"/>
          <p:cNvSpPr>
            <a:spLocks noChangeArrowheads="1"/>
          </p:cNvSpPr>
          <p:nvPr/>
        </p:nvSpPr>
        <p:spPr bwMode="auto">
          <a:xfrm>
            <a:off x="25" y="6573878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80" name="Прямоугольник 20"/>
          <p:cNvSpPr>
            <a:spLocks noChangeArrowheads="1"/>
          </p:cNvSpPr>
          <p:nvPr/>
        </p:nvSpPr>
        <p:spPr bwMode="auto">
          <a:xfrm>
            <a:off x="25" y="6502412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63" y="2291433"/>
            <a:ext cx="12190413" cy="1291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111" tIns="52564" rIns="105111" bIns="52564">
            <a:spAutoFit/>
          </a:bodyPr>
          <a:lstStyle/>
          <a:p>
            <a:pPr algn="ctr" defTabSz="1075917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75917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29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ноября 2022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года</a:t>
            </a:r>
          </a:p>
          <a:p>
            <a:pPr algn="ctr" defTabSz="1075917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75917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518" y="383798"/>
            <a:ext cx="12171715" cy="7063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111" tIns="52564" rIns="105111" bIns="52564">
            <a:spAutoFit/>
          </a:bodyPr>
          <a:lstStyle/>
          <a:p>
            <a:pPr algn="ctr" defTabSz="1075917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75917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79" y="44972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Заголовок 1"/>
          <p:cNvSpPr txBox="1">
            <a:spLocks/>
          </p:cNvSpPr>
          <p:nvPr/>
        </p:nvSpPr>
        <p:spPr bwMode="auto">
          <a:xfrm>
            <a:off x="-11113" y="2"/>
            <a:ext cx="12201526" cy="59848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dirty="0"/>
              <a:t>ИНФОРМАЦИОННО-АНАЛИТИЧЕСКИЕ МАТЕРИАЛЫ </a:t>
            </a:r>
          </a:p>
          <a:p>
            <a:r>
              <a:rPr lang="ru-RU" dirty="0"/>
              <a:t>(ЧС, ПРОИСШЕСТВИЯ, СВЯЗАННЫЕ С ПОСАДКОЙ СУДОВ НА МЕЛЬ ЗА </a:t>
            </a:r>
            <a:r>
              <a:rPr lang="ru-RU" dirty="0" smtClean="0"/>
              <a:t>2022 </a:t>
            </a:r>
            <a:r>
              <a:rPr lang="ru-RU" dirty="0"/>
              <a:t>г.)</a:t>
            </a:r>
          </a:p>
        </p:txBody>
      </p:sp>
      <p:sp>
        <p:nvSpPr>
          <p:cNvPr id="67587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73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6" tIns="38226" rIns="76446" bIns="3822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67588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724" y="6351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6" tIns="38226" rIns="76446" bIns="3822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875867" y="2820227"/>
            <a:ext cx="2243137" cy="1895475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9" tIns="44963" rIns="90009" bIns="44963" anchor="ctr"/>
          <a:lstStyle/>
          <a:p>
            <a:pPr algn="ctr">
              <a:defRPr/>
            </a:pPr>
            <a:r>
              <a:rPr lang="ru-RU" altLang="ru-RU" dirty="0">
                <a:solidFill>
                  <a:srgbClr val="000000"/>
                </a:solidFill>
              </a:rPr>
              <a:t>СУЩЕСТВУЕТ ВЕРОЯТНОСТЬ </a:t>
            </a:r>
            <a:r>
              <a:rPr lang="ru-RU" altLang="ru-RU" dirty="0" smtClean="0">
                <a:solidFill>
                  <a:srgbClr val="000000"/>
                </a:solidFill>
              </a:rPr>
              <a:t>ВОЗНИКНОВЕНИЯ АВАРИЙ, СВЯЗАННЫХ С ЭКСПЛУАТАЦИЕЙ МАЛОМЕРНЫХ СУДОВ, ГРУЗОВЫХ И </a:t>
            </a:r>
            <a:r>
              <a:rPr lang="ru-RU" altLang="ru-RU" dirty="0">
                <a:solidFill>
                  <a:srgbClr val="000000"/>
                </a:solidFill>
              </a:rPr>
              <a:t>ПАССАЖИРСКИХ СУДОВ, </a:t>
            </a:r>
            <a:endParaRPr lang="ru-RU" altLang="ru-RU" dirty="0" smtClean="0">
              <a:solidFill>
                <a:srgbClr val="000000"/>
              </a:solidFill>
            </a:endParaRPr>
          </a:p>
          <a:p>
            <a:pPr algn="ctr">
              <a:defRPr/>
            </a:pPr>
            <a:r>
              <a:rPr lang="ru-RU" altLang="ru-RU" dirty="0" smtClean="0">
                <a:solidFill>
                  <a:srgbClr val="000000"/>
                </a:solidFill>
              </a:rPr>
              <a:t>А ТАК ЖЕ ПОСАДКА СУДОВ НА МЕЛЬ.  </a:t>
            </a:r>
            <a:endParaRPr lang="ru-RU" altLang="ru-RU" dirty="0">
              <a:solidFill>
                <a:srgbClr val="000000"/>
              </a:solidFill>
            </a:endParaRPr>
          </a:p>
        </p:txBody>
      </p:sp>
      <p:pic>
        <p:nvPicPr>
          <p:cNvPr id="675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754" y="839817"/>
            <a:ext cx="9509125" cy="5894387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6" name="Полилиния 125"/>
          <p:cNvSpPr/>
          <p:nvPr/>
        </p:nvSpPr>
        <p:spPr>
          <a:xfrm>
            <a:off x="6421804" y="2751631"/>
            <a:ext cx="1243787" cy="1024034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7" name="Полилиния 126"/>
          <p:cNvSpPr/>
          <p:nvPr/>
        </p:nvSpPr>
        <p:spPr>
          <a:xfrm>
            <a:off x="5217717" y="3094132"/>
            <a:ext cx="1379148" cy="1259316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8" name="Полилиния 127"/>
          <p:cNvSpPr/>
          <p:nvPr/>
        </p:nvSpPr>
        <p:spPr>
          <a:xfrm>
            <a:off x="3794688" y="2502106"/>
            <a:ext cx="857907" cy="815853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3" name="Полилиния 132"/>
          <p:cNvSpPr/>
          <p:nvPr/>
        </p:nvSpPr>
        <p:spPr>
          <a:xfrm>
            <a:off x="3186745" y="1513141"/>
            <a:ext cx="1068493" cy="1294064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4" name="Полилиния 133"/>
          <p:cNvSpPr/>
          <p:nvPr/>
        </p:nvSpPr>
        <p:spPr>
          <a:xfrm>
            <a:off x="4941013" y="3986148"/>
            <a:ext cx="1028363" cy="88625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5" name="Полилиния 134"/>
          <p:cNvSpPr/>
          <p:nvPr/>
        </p:nvSpPr>
        <p:spPr>
          <a:xfrm>
            <a:off x="6078920" y="3499752"/>
            <a:ext cx="1053479" cy="1033198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7" name="Полилиния 136"/>
          <p:cNvSpPr/>
          <p:nvPr/>
        </p:nvSpPr>
        <p:spPr>
          <a:xfrm>
            <a:off x="4492507" y="4382620"/>
            <a:ext cx="1039069" cy="942263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95" name="Полилиния 194"/>
          <p:cNvSpPr/>
          <p:nvPr/>
        </p:nvSpPr>
        <p:spPr>
          <a:xfrm>
            <a:off x="4032095" y="2095764"/>
            <a:ext cx="908947" cy="96460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15" name="Полилиния 214"/>
          <p:cNvSpPr/>
          <p:nvPr/>
        </p:nvSpPr>
        <p:spPr>
          <a:xfrm>
            <a:off x="2757572" y="1628838"/>
            <a:ext cx="700649" cy="79330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26" name="Полилиния 225"/>
          <p:cNvSpPr/>
          <p:nvPr/>
        </p:nvSpPr>
        <p:spPr>
          <a:xfrm>
            <a:off x="1794938" y="2914256"/>
            <a:ext cx="838387" cy="1055438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0" name="Полилиния 229"/>
          <p:cNvSpPr/>
          <p:nvPr/>
        </p:nvSpPr>
        <p:spPr>
          <a:xfrm>
            <a:off x="2878316" y="2684118"/>
            <a:ext cx="1279059" cy="70245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3" name="Прямоугольник 232"/>
          <p:cNvSpPr/>
          <p:nvPr/>
        </p:nvSpPr>
        <p:spPr>
          <a:xfrm>
            <a:off x="3773522" y="2668176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Тюлячи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6346849" y="3681015"/>
            <a:ext cx="663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Заинск</a:t>
            </a:r>
          </a:p>
        </p:txBody>
      </p:sp>
      <p:sp>
        <p:nvSpPr>
          <p:cNvPr id="235" name="Полилиния 234"/>
          <p:cNvSpPr/>
          <p:nvPr/>
        </p:nvSpPr>
        <p:spPr>
          <a:xfrm>
            <a:off x="4217141" y="3573110"/>
            <a:ext cx="1302878" cy="947382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6" name="Полилиния 235"/>
          <p:cNvSpPr/>
          <p:nvPr/>
        </p:nvSpPr>
        <p:spPr>
          <a:xfrm>
            <a:off x="3264034" y="3711879"/>
            <a:ext cx="1325142" cy="1168591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7" name="Полилиния 236"/>
          <p:cNvSpPr/>
          <p:nvPr/>
        </p:nvSpPr>
        <p:spPr>
          <a:xfrm>
            <a:off x="2116226" y="3500158"/>
            <a:ext cx="924844" cy="976626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8" name="Полилиния 237"/>
          <p:cNvSpPr/>
          <p:nvPr/>
        </p:nvSpPr>
        <p:spPr>
          <a:xfrm>
            <a:off x="3485011" y="2974501"/>
            <a:ext cx="1495865" cy="930387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9" name="Прямоугольник 238"/>
          <p:cNvSpPr/>
          <p:nvPr/>
        </p:nvSpPr>
        <p:spPr>
          <a:xfrm>
            <a:off x="4632330" y="3746870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Чистополь</a:t>
            </a:r>
          </a:p>
        </p:txBody>
      </p:sp>
      <p:sp>
        <p:nvSpPr>
          <p:cNvPr id="240" name="Прямоугольник 239"/>
          <p:cNvSpPr/>
          <p:nvPr/>
        </p:nvSpPr>
        <p:spPr>
          <a:xfrm>
            <a:off x="3585891" y="3300192"/>
            <a:ext cx="12827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Рыбная Слобода</a:t>
            </a:r>
          </a:p>
        </p:txBody>
      </p:sp>
      <p:sp>
        <p:nvSpPr>
          <p:cNvPr id="241" name="Полилиния 240"/>
          <p:cNvSpPr/>
          <p:nvPr/>
        </p:nvSpPr>
        <p:spPr>
          <a:xfrm>
            <a:off x="6979850" y="3522229"/>
            <a:ext cx="798201" cy="1048772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2" name="Полилиния 241"/>
          <p:cNvSpPr/>
          <p:nvPr/>
        </p:nvSpPr>
        <p:spPr>
          <a:xfrm>
            <a:off x="5740780" y="4067395"/>
            <a:ext cx="1778017" cy="111637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3" name="Прямоугольник 242"/>
          <p:cNvSpPr/>
          <p:nvPr/>
        </p:nvSpPr>
        <p:spPr>
          <a:xfrm>
            <a:off x="4724419" y="4210432"/>
            <a:ext cx="12858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Новошешминск</a:t>
            </a:r>
          </a:p>
        </p:txBody>
      </p:sp>
      <p:sp>
        <p:nvSpPr>
          <p:cNvPr id="244" name="Полилиния 243"/>
          <p:cNvSpPr/>
          <p:nvPr/>
        </p:nvSpPr>
        <p:spPr>
          <a:xfrm>
            <a:off x="7331322" y="2660358"/>
            <a:ext cx="1237416" cy="1182010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5" name="Полилиния 244"/>
          <p:cNvSpPr/>
          <p:nvPr/>
        </p:nvSpPr>
        <p:spPr>
          <a:xfrm>
            <a:off x="7958156" y="4859156"/>
            <a:ext cx="788371" cy="688286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2332470" y="1806132"/>
            <a:ext cx="1245795" cy="1313353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4032089" y="4747027"/>
            <a:ext cx="1423141" cy="1206911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3265568" y="4382564"/>
            <a:ext cx="910848" cy="1286020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9" name="Полилиния 248"/>
          <p:cNvSpPr/>
          <p:nvPr/>
        </p:nvSpPr>
        <p:spPr>
          <a:xfrm>
            <a:off x="5237148" y="4592018"/>
            <a:ext cx="1167169" cy="94080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2330596" y="2724991"/>
            <a:ext cx="560008" cy="450487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716" tIns="45364" rIns="90716" bIns="45364" anchor="ctr"/>
          <a:lstStyle/>
          <a:p>
            <a:pPr algn="ctr"/>
            <a:endParaRPr lang="ru-RU" sz="13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5348288" y="4853373"/>
            <a:ext cx="9080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Черемшан</a:t>
            </a:r>
          </a:p>
        </p:txBody>
      </p:sp>
      <p:sp>
        <p:nvSpPr>
          <p:cNvPr id="252" name="Прямоугольник 251"/>
          <p:cNvSpPr/>
          <p:nvPr/>
        </p:nvSpPr>
        <p:spPr>
          <a:xfrm>
            <a:off x="6315114" y="4396975"/>
            <a:ext cx="1027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Альметьевск</a:t>
            </a:r>
          </a:p>
        </p:txBody>
      </p:sp>
      <p:sp>
        <p:nvSpPr>
          <p:cNvPr id="253" name="Прямоугольник 252"/>
          <p:cNvSpPr/>
          <p:nvPr/>
        </p:nvSpPr>
        <p:spPr>
          <a:xfrm>
            <a:off x="4469324" y="5631165"/>
            <a:ext cx="7985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Нурлат</a:t>
            </a:r>
          </a:p>
        </p:txBody>
      </p:sp>
      <p:sp>
        <p:nvSpPr>
          <p:cNvPr id="254" name="Прямоугольник 253"/>
          <p:cNvSpPr/>
          <p:nvPr/>
        </p:nvSpPr>
        <p:spPr>
          <a:xfrm>
            <a:off x="4498994" y="4516823"/>
            <a:ext cx="900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Аксубаево</a:t>
            </a:r>
          </a:p>
        </p:txBody>
      </p:sp>
      <p:sp>
        <p:nvSpPr>
          <p:cNvPr id="255" name="Полилиния 254"/>
          <p:cNvSpPr/>
          <p:nvPr/>
        </p:nvSpPr>
        <p:spPr>
          <a:xfrm>
            <a:off x="7293637" y="1540372"/>
            <a:ext cx="1334064" cy="1361108"/>
          </a:xfrm>
          <a:custGeom>
            <a:avLst/>
            <a:gdLst>
              <a:gd name="connsiteX0" fmla="*/ 304800 w 1691640"/>
              <a:gd name="connsiteY0" fmla="*/ 1592580 h 1836420"/>
              <a:gd name="connsiteX1" fmla="*/ 525780 w 1691640"/>
              <a:gd name="connsiteY1" fmla="*/ 1653540 h 1836420"/>
              <a:gd name="connsiteX2" fmla="*/ 685800 w 1691640"/>
              <a:gd name="connsiteY2" fmla="*/ 1699260 h 1836420"/>
              <a:gd name="connsiteX3" fmla="*/ 800100 w 1691640"/>
              <a:gd name="connsiteY3" fmla="*/ 1760220 h 1836420"/>
              <a:gd name="connsiteX4" fmla="*/ 914400 w 1691640"/>
              <a:gd name="connsiteY4" fmla="*/ 1783080 h 1836420"/>
              <a:gd name="connsiteX5" fmla="*/ 1051560 w 1691640"/>
              <a:gd name="connsiteY5" fmla="*/ 1836420 h 1836420"/>
              <a:gd name="connsiteX6" fmla="*/ 1051560 w 1691640"/>
              <a:gd name="connsiteY6" fmla="*/ 1836420 h 1836420"/>
              <a:gd name="connsiteX7" fmla="*/ 1165860 w 1691640"/>
              <a:gd name="connsiteY7" fmla="*/ 1752600 h 1836420"/>
              <a:gd name="connsiteX8" fmla="*/ 1219200 w 1691640"/>
              <a:gd name="connsiteY8" fmla="*/ 1699260 h 1836420"/>
              <a:gd name="connsiteX9" fmla="*/ 1333500 w 1691640"/>
              <a:gd name="connsiteY9" fmla="*/ 1623060 h 1836420"/>
              <a:gd name="connsiteX10" fmla="*/ 1394460 w 1691640"/>
              <a:gd name="connsiteY10" fmla="*/ 1554480 h 1836420"/>
              <a:gd name="connsiteX11" fmla="*/ 1440180 w 1691640"/>
              <a:gd name="connsiteY11" fmla="*/ 1531620 h 1836420"/>
              <a:gd name="connsiteX12" fmla="*/ 1440180 w 1691640"/>
              <a:gd name="connsiteY12" fmla="*/ 1531620 h 1836420"/>
              <a:gd name="connsiteX13" fmla="*/ 1455420 w 1691640"/>
              <a:gd name="connsiteY13" fmla="*/ 1463040 h 1836420"/>
              <a:gd name="connsiteX14" fmla="*/ 1524000 w 1691640"/>
              <a:gd name="connsiteY14" fmla="*/ 1280160 h 1836420"/>
              <a:gd name="connsiteX15" fmla="*/ 1554480 w 1691640"/>
              <a:gd name="connsiteY15" fmla="*/ 1203960 h 1836420"/>
              <a:gd name="connsiteX16" fmla="*/ 1607820 w 1691640"/>
              <a:gd name="connsiteY16" fmla="*/ 1249680 h 1836420"/>
              <a:gd name="connsiteX17" fmla="*/ 1668780 w 1691640"/>
              <a:gd name="connsiteY17" fmla="*/ 1257300 h 1836420"/>
              <a:gd name="connsiteX18" fmla="*/ 1668780 w 1691640"/>
              <a:gd name="connsiteY18" fmla="*/ 1257300 h 1836420"/>
              <a:gd name="connsiteX19" fmla="*/ 1691640 w 1691640"/>
              <a:gd name="connsiteY19" fmla="*/ 876300 h 1836420"/>
              <a:gd name="connsiteX20" fmla="*/ 1691640 w 1691640"/>
              <a:gd name="connsiteY20" fmla="*/ 876300 h 1836420"/>
              <a:gd name="connsiteX21" fmla="*/ 1584960 w 1691640"/>
              <a:gd name="connsiteY21" fmla="*/ 868680 h 1836420"/>
              <a:gd name="connsiteX22" fmla="*/ 1531620 w 1691640"/>
              <a:gd name="connsiteY22" fmla="*/ 876300 h 1836420"/>
              <a:gd name="connsiteX23" fmla="*/ 1470660 w 1691640"/>
              <a:gd name="connsiteY23" fmla="*/ 838200 h 1836420"/>
              <a:gd name="connsiteX24" fmla="*/ 1402080 w 1691640"/>
              <a:gd name="connsiteY24" fmla="*/ 792480 h 1836420"/>
              <a:gd name="connsiteX25" fmla="*/ 1295400 w 1691640"/>
              <a:gd name="connsiteY25" fmla="*/ 807720 h 1836420"/>
              <a:gd name="connsiteX26" fmla="*/ 1203960 w 1691640"/>
              <a:gd name="connsiteY26" fmla="*/ 845820 h 1836420"/>
              <a:gd name="connsiteX27" fmla="*/ 1203960 w 1691640"/>
              <a:gd name="connsiteY27" fmla="*/ 845820 h 1836420"/>
              <a:gd name="connsiteX28" fmla="*/ 1295400 w 1691640"/>
              <a:gd name="connsiteY28" fmla="*/ 1066800 h 1836420"/>
              <a:gd name="connsiteX29" fmla="*/ 1341120 w 1691640"/>
              <a:gd name="connsiteY29" fmla="*/ 1203960 h 1836420"/>
              <a:gd name="connsiteX30" fmla="*/ 1318260 w 1691640"/>
              <a:gd name="connsiteY30" fmla="*/ 1264920 h 1836420"/>
              <a:gd name="connsiteX31" fmla="*/ 1348740 w 1691640"/>
              <a:gd name="connsiteY31" fmla="*/ 1325880 h 1836420"/>
              <a:gd name="connsiteX32" fmla="*/ 1295400 w 1691640"/>
              <a:gd name="connsiteY32" fmla="*/ 1409700 h 1836420"/>
              <a:gd name="connsiteX33" fmla="*/ 1203960 w 1691640"/>
              <a:gd name="connsiteY33" fmla="*/ 1379220 h 1836420"/>
              <a:gd name="connsiteX34" fmla="*/ 1203960 w 1691640"/>
              <a:gd name="connsiteY34" fmla="*/ 1287780 h 1836420"/>
              <a:gd name="connsiteX35" fmla="*/ 1165860 w 1691640"/>
              <a:gd name="connsiteY35" fmla="*/ 1280160 h 1836420"/>
              <a:gd name="connsiteX36" fmla="*/ 1165860 w 1691640"/>
              <a:gd name="connsiteY36" fmla="*/ 1280160 h 1836420"/>
              <a:gd name="connsiteX37" fmla="*/ 1059180 w 1691640"/>
              <a:gd name="connsiteY37" fmla="*/ 1280160 h 1836420"/>
              <a:gd name="connsiteX38" fmla="*/ 1059180 w 1691640"/>
              <a:gd name="connsiteY38" fmla="*/ 1219200 h 1836420"/>
              <a:gd name="connsiteX39" fmla="*/ 1013460 w 1691640"/>
              <a:gd name="connsiteY39" fmla="*/ 1165860 h 1836420"/>
              <a:gd name="connsiteX40" fmla="*/ 990600 w 1691640"/>
              <a:gd name="connsiteY40" fmla="*/ 1150620 h 1836420"/>
              <a:gd name="connsiteX41" fmla="*/ 952500 w 1691640"/>
              <a:gd name="connsiteY41" fmla="*/ 1165860 h 1836420"/>
              <a:gd name="connsiteX42" fmla="*/ 944880 w 1691640"/>
              <a:gd name="connsiteY42" fmla="*/ 1188720 h 1836420"/>
              <a:gd name="connsiteX43" fmla="*/ 960120 w 1691640"/>
              <a:gd name="connsiteY43" fmla="*/ 1234440 h 1836420"/>
              <a:gd name="connsiteX44" fmla="*/ 929640 w 1691640"/>
              <a:gd name="connsiteY44" fmla="*/ 1234440 h 1836420"/>
              <a:gd name="connsiteX45" fmla="*/ 868680 w 1691640"/>
              <a:gd name="connsiteY45" fmla="*/ 1226820 h 1836420"/>
              <a:gd name="connsiteX46" fmla="*/ 868680 w 1691640"/>
              <a:gd name="connsiteY46" fmla="*/ 1226820 h 1836420"/>
              <a:gd name="connsiteX47" fmla="*/ 937260 w 1691640"/>
              <a:gd name="connsiteY47" fmla="*/ 1104900 h 1836420"/>
              <a:gd name="connsiteX48" fmla="*/ 929640 w 1691640"/>
              <a:gd name="connsiteY48" fmla="*/ 1082040 h 1836420"/>
              <a:gd name="connsiteX49" fmla="*/ 922020 w 1691640"/>
              <a:gd name="connsiteY49" fmla="*/ 1074420 h 1836420"/>
              <a:gd name="connsiteX50" fmla="*/ 845820 w 1691640"/>
              <a:gd name="connsiteY50" fmla="*/ 1074420 h 1836420"/>
              <a:gd name="connsiteX51" fmla="*/ 845820 w 1691640"/>
              <a:gd name="connsiteY51" fmla="*/ 1074420 h 1836420"/>
              <a:gd name="connsiteX52" fmla="*/ 784860 w 1691640"/>
              <a:gd name="connsiteY52" fmla="*/ 990600 h 1836420"/>
              <a:gd name="connsiteX53" fmla="*/ 784860 w 1691640"/>
              <a:gd name="connsiteY53" fmla="*/ 990600 h 1836420"/>
              <a:gd name="connsiteX54" fmla="*/ 716280 w 1691640"/>
              <a:gd name="connsiteY54" fmla="*/ 929640 h 1836420"/>
              <a:gd name="connsiteX55" fmla="*/ 716280 w 1691640"/>
              <a:gd name="connsiteY55" fmla="*/ 883920 h 1836420"/>
              <a:gd name="connsiteX56" fmla="*/ 731520 w 1691640"/>
              <a:gd name="connsiteY56" fmla="*/ 800100 h 1836420"/>
              <a:gd name="connsiteX57" fmla="*/ 716280 w 1691640"/>
              <a:gd name="connsiteY57" fmla="*/ 632460 h 1836420"/>
              <a:gd name="connsiteX58" fmla="*/ 716280 w 1691640"/>
              <a:gd name="connsiteY58" fmla="*/ 632460 h 1836420"/>
              <a:gd name="connsiteX59" fmla="*/ 708660 w 1691640"/>
              <a:gd name="connsiteY59" fmla="*/ 487680 h 1836420"/>
              <a:gd name="connsiteX60" fmla="*/ 708660 w 1691640"/>
              <a:gd name="connsiteY60" fmla="*/ 487680 h 1836420"/>
              <a:gd name="connsiteX61" fmla="*/ 777240 w 1691640"/>
              <a:gd name="connsiteY61" fmla="*/ 266700 h 1836420"/>
              <a:gd name="connsiteX62" fmla="*/ 868680 w 1691640"/>
              <a:gd name="connsiteY62" fmla="*/ 251460 h 1836420"/>
              <a:gd name="connsiteX63" fmla="*/ 876300 w 1691640"/>
              <a:gd name="connsiteY63" fmla="*/ 152400 h 1836420"/>
              <a:gd name="connsiteX64" fmla="*/ 937260 w 1691640"/>
              <a:gd name="connsiteY64" fmla="*/ 121920 h 1836420"/>
              <a:gd name="connsiteX65" fmla="*/ 975360 w 1691640"/>
              <a:gd name="connsiteY65" fmla="*/ 38100 h 1836420"/>
              <a:gd name="connsiteX66" fmla="*/ 777240 w 1691640"/>
              <a:gd name="connsiteY66" fmla="*/ 0 h 1836420"/>
              <a:gd name="connsiteX67" fmla="*/ 701040 w 1691640"/>
              <a:gd name="connsiteY67" fmla="*/ 0 h 1836420"/>
              <a:gd name="connsiteX68" fmla="*/ 609600 w 1691640"/>
              <a:gd name="connsiteY68" fmla="*/ 15240 h 1836420"/>
              <a:gd name="connsiteX69" fmla="*/ 601980 w 1691640"/>
              <a:gd name="connsiteY69" fmla="*/ 38100 h 1836420"/>
              <a:gd name="connsiteX70" fmla="*/ 624840 w 1691640"/>
              <a:gd name="connsiteY70" fmla="*/ 53340 h 1836420"/>
              <a:gd name="connsiteX71" fmla="*/ 586740 w 1691640"/>
              <a:gd name="connsiteY71" fmla="*/ 99060 h 1836420"/>
              <a:gd name="connsiteX72" fmla="*/ 556260 w 1691640"/>
              <a:gd name="connsiteY72" fmla="*/ 175260 h 1836420"/>
              <a:gd name="connsiteX73" fmla="*/ 617220 w 1691640"/>
              <a:gd name="connsiteY73" fmla="*/ 213360 h 1836420"/>
              <a:gd name="connsiteX74" fmla="*/ 594360 w 1691640"/>
              <a:gd name="connsiteY74" fmla="*/ 312420 h 1836420"/>
              <a:gd name="connsiteX75" fmla="*/ 548640 w 1691640"/>
              <a:gd name="connsiteY75" fmla="*/ 403860 h 1836420"/>
              <a:gd name="connsiteX76" fmla="*/ 449580 w 1691640"/>
              <a:gd name="connsiteY76" fmla="*/ 434340 h 1836420"/>
              <a:gd name="connsiteX77" fmla="*/ 381000 w 1691640"/>
              <a:gd name="connsiteY77" fmla="*/ 396240 h 1836420"/>
              <a:gd name="connsiteX78" fmla="*/ 350520 w 1691640"/>
              <a:gd name="connsiteY78" fmla="*/ 419100 h 1836420"/>
              <a:gd name="connsiteX79" fmla="*/ 350520 w 1691640"/>
              <a:gd name="connsiteY79" fmla="*/ 441960 h 1836420"/>
              <a:gd name="connsiteX80" fmla="*/ 274320 w 1691640"/>
              <a:gd name="connsiteY80" fmla="*/ 449580 h 1836420"/>
              <a:gd name="connsiteX81" fmla="*/ 266700 w 1691640"/>
              <a:gd name="connsiteY81" fmla="*/ 464820 h 1836420"/>
              <a:gd name="connsiteX82" fmla="*/ 312420 w 1691640"/>
              <a:gd name="connsiteY82" fmla="*/ 495300 h 1836420"/>
              <a:gd name="connsiteX83" fmla="*/ 312420 w 1691640"/>
              <a:gd name="connsiteY83" fmla="*/ 502920 h 1836420"/>
              <a:gd name="connsiteX84" fmla="*/ 297180 w 1691640"/>
              <a:gd name="connsiteY84" fmla="*/ 533400 h 1836420"/>
              <a:gd name="connsiteX85" fmla="*/ 274320 w 1691640"/>
              <a:gd name="connsiteY85" fmla="*/ 541020 h 1836420"/>
              <a:gd name="connsiteX86" fmla="*/ 266700 w 1691640"/>
              <a:gd name="connsiteY86" fmla="*/ 601980 h 1836420"/>
              <a:gd name="connsiteX87" fmla="*/ 198120 w 1691640"/>
              <a:gd name="connsiteY87" fmla="*/ 624840 h 1836420"/>
              <a:gd name="connsiteX88" fmla="*/ 137160 w 1691640"/>
              <a:gd name="connsiteY88" fmla="*/ 746760 h 1836420"/>
              <a:gd name="connsiteX89" fmla="*/ 30480 w 1691640"/>
              <a:gd name="connsiteY89" fmla="*/ 762000 h 1836420"/>
              <a:gd name="connsiteX90" fmla="*/ 0 w 1691640"/>
              <a:gd name="connsiteY90" fmla="*/ 815340 h 1836420"/>
              <a:gd name="connsiteX91" fmla="*/ 0 w 1691640"/>
              <a:gd name="connsiteY91" fmla="*/ 815340 h 1836420"/>
              <a:gd name="connsiteX92" fmla="*/ 15240 w 1691640"/>
              <a:gd name="connsiteY92" fmla="*/ 891540 h 1836420"/>
              <a:gd name="connsiteX93" fmla="*/ 106680 w 1691640"/>
              <a:gd name="connsiteY93" fmla="*/ 922020 h 1836420"/>
              <a:gd name="connsiteX94" fmla="*/ 342900 w 1691640"/>
              <a:gd name="connsiteY94" fmla="*/ 929640 h 1836420"/>
              <a:gd name="connsiteX95" fmla="*/ 388620 w 1691640"/>
              <a:gd name="connsiteY95" fmla="*/ 975360 h 1836420"/>
              <a:gd name="connsiteX96" fmla="*/ 510540 w 1691640"/>
              <a:gd name="connsiteY96" fmla="*/ 1028700 h 1836420"/>
              <a:gd name="connsiteX97" fmla="*/ 495300 w 1691640"/>
              <a:gd name="connsiteY97" fmla="*/ 1074420 h 1836420"/>
              <a:gd name="connsiteX98" fmla="*/ 518160 w 1691640"/>
              <a:gd name="connsiteY98" fmla="*/ 1089660 h 1836420"/>
              <a:gd name="connsiteX99" fmla="*/ 556260 w 1691640"/>
              <a:gd name="connsiteY99" fmla="*/ 1135380 h 1836420"/>
              <a:gd name="connsiteX100" fmla="*/ 525780 w 1691640"/>
              <a:gd name="connsiteY100" fmla="*/ 1219200 h 1836420"/>
              <a:gd name="connsiteX101" fmla="*/ 556260 w 1691640"/>
              <a:gd name="connsiteY101" fmla="*/ 1249680 h 1836420"/>
              <a:gd name="connsiteX102" fmla="*/ 502920 w 1691640"/>
              <a:gd name="connsiteY102" fmla="*/ 1363980 h 1836420"/>
              <a:gd name="connsiteX103" fmla="*/ 426720 w 1691640"/>
              <a:gd name="connsiteY103" fmla="*/ 1310640 h 1836420"/>
              <a:gd name="connsiteX104" fmla="*/ 350520 w 1691640"/>
              <a:gd name="connsiteY104" fmla="*/ 1257300 h 1836420"/>
              <a:gd name="connsiteX105" fmla="*/ 304800 w 1691640"/>
              <a:gd name="connsiteY105" fmla="*/ 1211580 h 1836420"/>
              <a:gd name="connsiteX106" fmla="*/ 289560 w 1691640"/>
              <a:gd name="connsiteY106" fmla="*/ 1226820 h 1836420"/>
              <a:gd name="connsiteX107" fmla="*/ 335280 w 1691640"/>
              <a:gd name="connsiteY107" fmla="*/ 1303020 h 1836420"/>
              <a:gd name="connsiteX108" fmla="*/ 312420 w 1691640"/>
              <a:gd name="connsiteY108" fmla="*/ 1333500 h 1836420"/>
              <a:gd name="connsiteX109" fmla="*/ 304800 w 1691640"/>
              <a:gd name="connsiteY109" fmla="*/ 1592580 h 183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91640" h="1836420">
                <a:moveTo>
                  <a:pt x="304800" y="1592580"/>
                </a:moveTo>
                <a:lnTo>
                  <a:pt x="525780" y="1653540"/>
                </a:lnTo>
                <a:lnTo>
                  <a:pt x="685800" y="1699260"/>
                </a:lnTo>
                <a:lnTo>
                  <a:pt x="800100" y="1760220"/>
                </a:lnTo>
                <a:lnTo>
                  <a:pt x="914400" y="1783080"/>
                </a:lnTo>
                <a:lnTo>
                  <a:pt x="1051560" y="1836420"/>
                </a:lnTo>
                <a:lnTo>
                  <a:pt x="1051560" y="1836420"/>
                </a:lnTo>
                <a:lnTo>
                  <a:pt x="1165860" y="1752600"/>
                </a:lnTo>
                <a:lnTo>
                  <a:pt x="1219200" y="1699260"/>
                </a:lnTo>
                <a:lnTo>
                  <a:pt x="1333500" y="1623060"/>
                </a:lnTo>
                <a:lnTo>
                  <a:pt x="1394460" y="1554480"/>
                </a:lnTo>
                <a:lnTo>
                  <a:pt x="1440180" y="1531620"/>
                </a:lnTo>
                <a:lnTo>
                  <a:pt x="1440180" y="1531620"/>
                </a:lnTo>
                <a:lnTo>
                  <a:pt x="1455420" y="1463040"/>
                </a:lnTo>
                <a:lnTo>
                  <a:pt x="1524000" y="1280160"/>
                </a:lnTo>
                <a:lnTo>
                  <a:pt x="1554480" y="1203960"/>
                </a:lnTo>
                <a:lnTo>
                  <a:pt x="1607820" y="1249680"/>
                </a:lnTo>
                <a:lnTo>
                  <a:pt x="1668780" y="1257300"/>
                </a:lnTo>
                <a:lnTo>
                  <a:pt x="1668780" y="1257300"/>
                </a:lnTo>
                <a:lnTo>
                  <a:pt x="1691640" y="876300"/>
                </a:lnTo>
                <a:lnTo>
                  <a:pt x="1691640" y="876300"/>
                </a:lnTo>
                <a:lnTo>
                  <a:pt x="1584960" y="868680"/>
                </a:lnTo>
                <a:lnTo>
                  <a:pt x="1531620" y="876300"/>
                </a:lnTo>
                <a:lnTo>
                  <a:pt x="1470660" y="838200"/>
                </a:lnTo>
                <a:lnTo>
                  <a:pt x="1402080" y="792480"/>
                </a:lnTo>
                <a:lnTo>
                  <a:pt x="1295400" y="807720"/>
                </a:lnTo>
                <a:lnTo>
                  <a:pt x="1203960" y="845820"/>
                </a:lnTo>
                <a:lnTo>
                  <a:pt x="1203960" y="845820"/>
                </a:lnTo>
                <a:lnTo>
                  <a:pt x="1295400" y="1066800"/>
                </a:lnTo>
                <a:lnTo>
                  <a:pt x="1341120" y="1203960"/>
                </a:lnTo>
                <a:lnTo>
                  <a:pt x="1318260" y="1264920"/>
                </a:lnTo>
                <a:lnTo>
                  <a:pt x="1348740" y="1325880"/>
                </a:lnTo>
                <a:lnTo>
                  <a:pt x="1295400" y="1409700"/>
                </a:lnTo>
                <a:lnTo>
                  <a:pt x="1203960" y="1379220"/>
                </a:lnTo>
                <a:lnTo>
                  <a:pt x="1203960" y="1287780"/>
                </a:lnTo>
                <a:lnTo>
                  <a:pt x="1165860" y="1280160"/>
                </a:lnTo>
                <a:lnTo>
                  <a:pt x="1165860" y="1280160"/>
                </a:lnTo>
                <a:lnTo>
                  <a:pt x="1059180" y="1280160"/>
                </a:lnTo>
                <a:lnTo>
                  <a:pt x="1059180" y="1219200"/>
                </a:lnTo>
                <a:lnTo>
                  <a:pt x="1013460" y="1165860"/>
                </a:lnTo>
                <a:lnTo>
                  <a:pt x="990600" y="1150620"/>
                </a:lnTo>
                <a:lnTo>
                  <a:pt x="952500" y="1165860"/>
                </a:lnTo>
                <a:lnTo>
                  <a:pt x="944880" y="1188720"/>
                </a:lnTo>
                <a:lnTo>
                  <a:pt x="960120" y="1234440"/>
                </a:lnTo>
                <a:lnTo>
                  <a:pt x="929640" y="1234440"/>
                </a:lnTo>
                <a:lnTo>
                  <a:pt x="868680" y="1226820"/>
                </a:lnTo>
                <a:lnTo>
                  <a:pt x="868680" y="1226820"/>
                </a:lnTo>
                <a:lnTo>
                  <a:pt x="937260" y="1104900"/>
                </a:lnTo>
                <a:lnTo>
                  <a:pt x="929640" y="1082040"/>
                </a:lnTo>
                <a:lnTo>
                  <a:pt x="922020" y="1074420"/>
                </a:lnTo>
                <a:lnTo>
                  <a:pt x="845820" y="1074420"/>
                </a:lnTo>
                <a:lnTo>
                  <a:pt x="845820" y="1074420"/>
                </a:lnTo>
                <a:lnTo>
                  <a:pt x="784860" y="990600"/>
                </a:lnTo>
                <a:lnTo>
                  <a:pt x="784860" y="990600"/>
                </a:lnTo>
                <a:lnTo>
                  <a:pt x="716280" y="929640"/>
                </a:lnTo>
                <a:lnTo>
                  <a:pt x="716280" y="883920"/>
                </a:lnTo>
                <a:lnTo>
                  <a:pt x="731520" y="800100"/>
                </a:lnTo>
                <a:lnTo>
                  <a:pt x="716280" y="632460"/>
                </a:lnTo>
                <a:lnTo>
                  <a:pt x="716280" y="632460"/>
                </a:lnTo>
                <a:lnTo>
                  <a:pt x="708660" y="487680"/>
                </a:lnTo>
                <a:lnTo>
                  <a:pt x="708660" y="487680"/>
                </a:lnTo>
                <a:lnTo>
                  <a:pt x="777240" y="266700"/>
                </a:lnTo>
                <a:lnTo>
                  <a:pt x="868680" y="251460"/>
                </a:lnTo>
                <a:lnTo>
                  <a:pt x="876300" y="152400"/>
                </a:lnTo>
                <a:lnTo>
                  <a:pt x="937260" y="121920"/>
                </a:lnTo>
                <a:lnTo>
                  <a:pt x="975360" y="38100"/>
                </a:lnTo>
                <a:lnTo>
                  <a:pt x="777240" y="0"/>
                </a:lnTo>
                <a:lnTo>
                  <a:pt x="701040" y="0"/>
                </a:lnTo>
                <a:lnTo>
                  <a:pt x="609600" y="15240"/>
                </a:lnTo>
                <a:lnTo>
                  <a:pt x="601980" y="38100"/>
                </a:lnTo>
                <a:lnTo>
                  <a:pt x="624840" y="53340"/>
                </a:lnTo>
                <a:lnTo>
                  <a:pt x="586740" y="99060"/>
                </a:lnTo>
                <a:lnTo>
                  <a:pt x="556260" y="175260"/>
                </a:lnTo>
                <a:lnTo>
                  <a:pt x="617220" y="213360"/>
                </a:lnTo>
                <a:lnTo>
                  <a:pt x="594360" y="312420"/>
                </a:lnTo>
                <a:lnTo>
                  <a:pt x="548640" y="403860"/>
                </a:lnTo>
                <a:lnTo>
                  <a:pt x="449580" y="434340"/>
                </a:lnTo>
                <a:lnTo>
                  <a:pt x="381000" y="396240"/>
                </a:lnTo>
                <a:lnTo>
                  <a:pt x="350520" y="419100"/>
                </a:lnTo>
                <a:lnTo>
                  <a:pt x="350520" y="441960"/>
                </a:lnTo>
                <a:lnTo>
                  <a:pt x="274320" y="449580"/>
                </a:lnTo>
                <a:lnTo>
                  <a:pt x="266700" y="464820"/>
                </a:lnTo>
                <a:lnTo>
                  <a:pt x="312420" y="495300"/>
                </a:lnTo>
                <a:lnTo>
                  <a:pt x="312420" y="502920"/>
                </a:lnTo>
                <a:lnTo>
                  <a:pt x="297180" y="533400"/>
                </a:lnTo>
                <a:lnTo>
                  <a:pt x="274320" y="541020"/>
                </a:lnTo>
                <a:lnTo>
                  <a:pt x="266700" y="601980"/>
                </a:lnTo>
                <a:lnTo>
                  <a:pt x="198120" y="624840"/>
                </a:lnTo>
                <a:lnTo>
                  <a:pt x="137160" y="746760"/>
                </a:lnTo>
                <a:lnTo>
                  <a:pt x="30480" y="762000"/>
                </a:lnTo>
                <a:lnTo>
                  <a:pt x="0" y="815340"/>
                </a:lnTo>
                <a:lnTo>
                  <a:pt x="0" y="815340"/>
                </a:lnTo>
                <a:lnTo>
                  <a:pt x="15240" y="891540"/>
                </a:lnTo>
                <a:lnTo>
                  <a:pt x="106680" y="922020"/>
                </a:lnTo>
                <a:lnTo>
                  <a:pt x="342900" y="929640"/>
                </a:lnTo>
                <a:lnTo>
                  <a:pt x="388620" y="975360"/>
                </a:lnTo>
                <a:lnTo>
                  <a:pt x="510540" y="1028700"/>
                </a:lnTo>
                <a:lnTo>
                  <a:pt x="495300" y="1074420"/>
                </a:lnTo>
                <a:lnTo>
                  <a:pt x="518160" y="1089660"/>
                </a:lnTo>
                <a:lnTo>
                  <a:pt x="556260" y="1135380"/>
                </a:lnTo>
                <a:lnTo>
                  <a:pt x="525780" y="1219200"/>
                </a:lnTo>
                <a:lnTo>
                  <a:pt x="556260" y="1249680"/>
                </a:lnTo>
                <a:lnTo>
                  <a:pt x="502920" y="1363980"/>
                </a:lnTo>
                <a:lnTo>
                  <a:pt x="426720" y="1310640"/>
                </a:lnTo>
                <a:lnTo>
                  <a:pt x="350520" y="1257300"/>
                </a:lnTo>
                <a:lnTo>
                  <a:pt x="304800" y="1211580"/>
                </a:lnTo>
                <a:lnTo>
                  <a:pt x="289560" y="1226820"/>
                </a:lnTo>
                <a:lnTo>
                  <a:pt x="335280" y="1303020"/>
                </a:lnTo>
                <a:lnTo>
                  <a:pt x="312420" y="1333500"/>
                </a:lnTo>
                <a:lnTo>
                  <a:pt x="304800" y="15925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6422323" y="2453347"/>
            <a:ext cx="1177823" cy="576069"/>
          </a:xfrm>
          <a:custGeom>
            <a:avLst/>
            <a:gdLst>
              <a:gd name="connsiteX0" fmla="*/ 0 w 1493520"/>
              <a:gd name="connsiteY0" fmla="*/ 457200 h 777240"/>
              <a:gd name="connsiteX1" fmla="*/ 45720 w 1493520"/>
              <a:gd name="connsiteY1" fmla="*/ 381000 h 777240"/>
              <a:gd name="connsiteX2" fmla="*/ 106680 w 1493520"/>
              <a:gd name="connsiteY2" fmla="*/ 342900 h 777240"/>
              <a:gd name="connsiteX3" fmla="*/ 160020 w 1493520"/>
              <a:gd name="connsiteY3" fmla="*/ 327660 h 777240"/>
              <a:gd name="connsiteX4" fmla="*/ 228600 w 1493520"/>
              <a:gd name="connsiteY4" fmla="*/ 335280 h 777240"/>
              <a:gd name="connsiteX5" fmla="*/ 243840 w 1493520"/>
              <a:gd name="connsiteY5" fmla="*/ 403860 h 777240"/>
              <a:gd name="connsiteX6" fmla="*/ 289560 w 1493520"/>
              <a:gd name="connsiteY6" fmla="*/ 480060 h 777240"/>
              <a:gd name="connsiteX7" fmla="*/ 289560 w 1493520"/>
              <a:gd name="connsiteY7" fmla="*/ 480060 h 777240"/>
              <a:gd name="connsiteX8" fmla="*/ 426720 w 1493520"/>
              <a:gd name="connsiteY8" fmla="*/ 533400 h 777240"/>
              <a:gd name="connsiteX9" fmla="*/ 457200 w 1493520"/>
              <a:gd name="connsiteY9" fmla="*/ 510540 h 777240"/>
              <a:gd name="connsiteX10" fmla="*/ 457200 w 1493520"/>
              <a:gd name="connsiteY10" fmla="*/ 510540 h 777240"/>
              <a:gd name="connsiteX11" fmla="*/ 502920 w 1493520"/>
              <a:gd name="connsiteY11" fmla="*/ 426720 h 777240"/>
              <a:gd name="connsiteX12" fmla="*/ 502920 w 1493520"/>
              <a:gd name="connsiteY12" fmla="*/ 426720 h 777240"/>
              <a:gd name="connsiteX13" fmla="*/ 601980 w 1493520"/>
              <a:gd name="connsiteY13" fmla="*/ 396240 h 777240"/>
              <a:gd name="connsiteX14" fmla="*/ 548640 w 1493520"/>
              <a:gd name="connsiteY14" fmla="*/ 251460 h 777240"/>
              <a:gd name="connsiteX15" fmla="*/ 563880 w 1493520"/>
              <a:gd name="connsiteY15" fmla="*/ 182880 h 777240"/>
              <a:gd name="connsiteX16" fmla="*/ 502920 w 1493520"/>
              <a:gd name="connsiteY16" fmla="*/ 60960 h 777240"/>
              <a:gd name="connsiteX17" fmla="*/ 541020 w 1493520"/>
              <a:gd name="connsiteY17" fmla="*/ 0 h 777240"/>
              <a:gd name="connsiteX18" fmla="*/ 594360 w 1493520"/>
              <a:gd name="connsiteY18" fmla="*/ 45720 h 777240"/>
              <a:gd name="connsiteX19" fmla="*/ 640080 w 1493520"/>
              <a:gd name="connsiteY19" fmla="*/ 45720 h 777240"/>
              <a:gd name="connsiteX20" fmla="*/ 708660 w 1493520"/>
              <a:gd name="connsiteY20" fmla="*/ 38100 h 777240"/>
              <a:gd name="connsiteX21" fmla="*/ 784860 w 1493520"/>
              <a:gd name="connsiteY21" fmla="*/ 129540 h 777240"/>
              <a:gd name="connsiteX22" fmla="*/ 830580 w 1493520"/>
              <a:gd name="connsiteY22" fmla="*/ 175260 h 777240"/>
              <a:gd name="connsiteX23" fmla="*/ 914400 w 1493520"/>
              <a:gd name="connsiteY23" fmla="*/ 167640 h 777240"/>
              <a:gd name="connsiteX24" fmla="*/ 975360 w 1493520"/>
              <a:gd name="connsiteY24" fmla="*/ 198120 h 777240"/>
              <a:gd name="connsiteX25" fmla="*/ 1013460 w 1493520"/>
              <a:gd name="connsiteY25" fmla="*/ 175260 h 777240"/>
              <a:gd name="connsiteX26" fmla="*/ 975360 w 1493520"/>
              <a:gd name="connsiteY26" fmla="*/ 106680 h 777240"/>
              <a:gd name="connsiteX27" fmla="*/ 982980 w 1493520"/>
              <a:gd name="connsiteY27" fmla="*/ 76200 h 777240"/>
              <a:gd name="connsiteX28" fmla="*/ 1051560 w 1493520"/>
              <a:gd name="connsiteY28" fmla="*/ 83820 h 777240"/>
              <a:gd name="connsiteX29" fmla="*/ 1112520 w 1493520"/>
              <a:gd name="connsiteY29" fmla="*/ 114300 h 777240"/>
              <a:gd name="connsiteX30" fmla="*/ 1158240 w 1493520"/>
              <a:gd name="connsiteY30" fmla="*/ 144780 h 777240"/>
              <a:gd name="connsiteX31" fmla="*/ 1234440 w 1493520"/>
              <a:gd name="connsiteY31" fmla="*/ 160020 h 777240"/>
              <a:gd name="connsiteX32" fmla="*/ 1226820 w 1493520"/>
              <a:gd name="connsiteY32" fmla="*/ 190500 h 777240"/>
              <a:gd name="connsiteX33" fmla="*/ 1249680 w 1493520"/>
              <a:gd name="connsiteY33" fmla="*/ 220980 h 777240"/>
              <a:gd name="connsiteX34" fmla="*/ 1295400 w 1493520"/>
              <a:gd name="connsiteY34" fmla="*/ 220980 h 777240"/>
              <a:gd name="connsiteX35" fmla="*/ 1333500 w 1493520"/>
              <a:gd name="connsiteY35" fmla="*/ 289560 h 777240"/>
              <a:gd name="connsiteX36" fmla="*/ 1394460 w 1493520"/>
              <a:gd name="connsiteY36" fmla="*/ 327660 h 777240"/>
              <a:gd name="connsiteX37" fmla="*/ 1447800 w 1493520"/>
              <a:gd name="connsiteY37" fmla="*/ 297180 h 777240"/>
              <a:gd name="connsiteX38" fmla="*/ 1485900 w 1493520"/>
              <a:gd name="connsiteY38" fmla="*/ 312420 h 777240"/>
              <a:gd name="connsiteX39" fmla="*/ 1493520 w 1493520"/>
              <a:gd name="connsiteY39" fmla="*/ 358140 h 777240"/>
              <a:gd name="connsiteX40" fmla="*/ 1463040 w 1493520"/>
              <a:gd name="connsiteY40" fmla="*/ 449580 h 777240"/>
              <a:gd name="connsiteX41" fmla="*/ 1325880 w 1493520"/>
              <a:gd name="connsiteY41" fmla="*/ 480060 h 777240"/>
              <a:gd name="connsiteX42" fmla="*/ 1242060 w 1493520"/>
              <a:gd name="connsiteY42" fmla="*/ 480060 h 777240"/>
              <a:gd name="connsiteX43" fmla="*/ 1203960 w 1493520"/>
              <a:gd name="connsiteY43" fmla="*/ 441960 h 777240"/>
              <a:gd name="connsiteX44" fmla="*/ 1143000 w 1493520"/>
              <a:gd name="connsiteY44" fmla="*/ 441960 h 777240"/>
              <a:gd name="connsiteX45" fmla="*/ 1097280 w 1493520"/>
              <a:gd name="connsiteY45" fmla="*/ 487680 h 777240"/>
              <a:gd name="connsiteX46" fmla="*/ 1021080 w 1493520"/>
              <a:gd name="connsiteY46" fmla="*/ 502920 h 777240"/>
              <a:gd name="connsiteX47" fmla="*/ 1021080 w 1493520"/>
              <a:gd name="connsiteY47" fmla="*/ 502920 h 777240"/>
              <a:gd name="connsiteX48" fmla="*/ 640080 w 1493520"/>
              <a:gd name="connsiteY48" fmla="*/ 548640 h 777240"/>
              <a:gd name="connsiteX49" fmla="*/ 624840 w 1493520"/>
              <a:gd name="connsiteY49" fmla="*/ 571500 h 777240"/>
              <a:gd name="connsiteX50" fmla="*/ 647700 w 1493520"/>
              <a:gd name="connsiteY50" fmla="*/ 777240 h 777240"/>
              <a:gd name="connsiteX51" fmla="*/ 563880 w 1493520"/>
              <a:gd name="connsiteY51" fmla="*/ 762000 h 777240"/>
              <a:gd name="connsiteX52" fmla="*/ 495300 w 1493520"/>
              <a:gd name="connsiteY52" fmla="*/ 769620 h 777240"/>
              <a:gd name="connsiteX53" fmla="*/ 449580 w 1493520"/>
              <a:gd name="connsiteY53" fmla="*/ 655320 h 777240"/>
              <a:gd name="connsiteX54" fmla="*/ 449580 w 1493520"/>
              <a:gd name="connsiteY54" fmla="*/ 655320 h 777240"/>
              <a:gd name="connsiteX55" fmla="*/ 342900 w 1493520"/>
              <a:gd name="connsiteY55" fmla="*/ 624840 h 777240"/>
              <a:gd name="connsiteX56" fmla="*/ 320040 w 1493520"/>
              <a:gd name="connsiteY56" fmla="*/ 563880 h 777240"/>
              <a:gd name="connsiteX57" fmla="*/ 251460 w 1493520"/>
              <a:gd name="connsiteY57" fmla="*/ 525780 h 777240"/>
              <a:gd name="connsiteX58" fmla="*/ 175260 w 1493520"/>
              <a:gd name="connsiteY58" fmla="*/ 480060 h 777240"/>
              <a:gd name="connsiteX59" fmla="*/ 160020 w 1493520"/>
              <a:gd name="connsiteY59" fmla="*/ 441960 h 777240"/>
              <a:gd name="connsiteX60" fmla="*/ 68580 w 1493520"/>
              <a:gd name="connsiteY60" fmla="*/ 441960 h 777240"/>
              <a:gd name="connsiteX61" fmla="*/ 0 w 1493520"/>
              <a:gd name="connsiteY61" fmla="*/ 45720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3520" h="777240">
                <a:moveTo>
                  <a:pt x="0" y="457200"/>
                </a:moveTo>
                <a:lnTo>
                  <a:pt x="45720" y="381000"/>
                </a:lnTo>
                <a:lnTo>
                  <a:pt x="106680" y="342900"/>
                </a:lnTo>
                <a:lnTo>
                  <a:pt x="160020" y="327660"/>
                </a:lnTo>
                <a:lnTo>
                  <a:pt x="228600" y="335280"/>
                </a:lnTo>
                <a:lnTo>
                  <a:pt x="243840" y="403860"/>
                </a:lnTo>
                <a:lnTo>
                  <a:pt x="289560" y="480060"/>
                </a:lnTo>
                <a:lnTo>
                  <a:pt x="289560" y="480060"/>
                </a:lnTo>
                <a:lnTo>
                  <a:pt x="426720" y="533400"/>
                </a:lnTo>
                <a:lnTo>
                  <a:pt x="457200" y="510540"/>
                </a:lnTo>
                <a:lnTo>
                  <a:pt x="457200" y="510540"/>
                </a:lnTo>
                <a:lnTo>
                  <a:pt x="502920" y="426720"/>
                </a:lnTo>
                <a:lnTo>
                  <a:pt x="502920" y="426720"/>
                </a:lnTo>
                <a:lnTo>
                  <a:pt x="601980" y="396240"/>
                </a:lnTo>
                <a:lnTo>
                  <a:pt x="548640" y="251460"/>
                </a:lnTo>
                <a:lnTo>
                  <a:pt x="563880" y="182880"/>
                </a:lnTo>
                <a:lnTo>
                  <a:pt x="502920" y="60960"/>
                </a:lnTo>
                <a:lnTo>
                  <a:pt x="541020" y="0"/>
                </a:lnTo>
                <a:lnTo>
                  <a:pt x="594360" y="45720"/>
                </a:lnTo>
                <a:lnTo>
                  <a:pt x="640080" y="45720"/>
                </a:lnTo>
                <a:lnTo>
                  <a:pt x="708660" y="38100"/>
                </a:lnTo>
                <a:lnTo>
                  <a:pt x="784860" y="129540"/>
                </a:lnTo>
                <a:lnTo>
                  <a:pt x="830580" y="175260"/>
                </a:lnTo>
                <a:lnTo>
                  <a:pt x="914400" y="167640"/>
                </a:lnTo>
                <a:lnTo>
                  <a:pt x="975360" y="198120"/>
                </a:lnTo>
                <a:lnTo>
                  <a:pt x="1013460" y="175260"/>
                </a:lnTo>
                <a:lnTo>
                  <a:pt x="975360" y="106680"/>
                </a:lnTo>
                <a:lnTo>
                  <a:pt x="982980" y="76200"/>
                </a:lnTo>
                <a:lnTo>
                  <a:pt x="1051560" y="83820"/>
                </a:lnTo>
                <a:lnTo>
                  <a:pt x="1112520" y="114300"/>
                </a:lnTo>
                <a:lnTo>
                  <a:pt x="1158240" y="144780"/>
                </a:lnTo>
                <a:lnTo>
                  <a:pt x="1234440" y="160020"/>
                </a:lnTo>
                <a:lnTo>
                  <a:pt x="1226820" y="190500"/>
                </a:lnTo>
                <a:lnTo>
                  <a:pt x="1249680" y="220980"/>
                </a:lnTo>
                <a:lnTo>
                  <a:pt x="1295400" y="220980"/>
                </a:lnTo>
                <a:lnTo>
                  <a:pt x="1333500" y="289560"/>
                </a:lnTo>
                <a:lnTo>
                  <a:pt x="1394460" y="327660"/>
                </a:lnTo>
                <a:lnTo>
                  <a:pt x="1447800" y="297180"/>
                </a:lnTo>
                <a:lnTo>
                  <a:pt x="1485900" y="312420"/>
                </a:lnTo>
                <a:lnTo>
                  <a:pt x="1493520" y="358140"/>
                </a:lnTo>
                <a:lnTo>
                  <a:pt x="1463040" y="449580"/>
                </a:lnTo>
                <a:lnTo>
                  <a:pt x="1325880" y="480060"/>
                </a:lnTo>
                <a:lnTo>
                  <a:pt x="1242060" y="480060"/>
                </a:lnTo>
                <a:lnTo>
                  <a:pt x="1203960" y="441960"/>
                </a:lnTo>
                <a:lnTo>
                  <a:pt x="1143000" y="441960"/>
                </a:lnTo>
                <a:lnTo>
                  <a:pt x="1097280" y="487680"/>
                </a:lnTo>
                <a:lnTo>
                  <a:pt x="1021080" y="502920"/>
                </a:lnTo>
                <a:lnTo>
                  <a:pt x="1021080" y="502920"/>
                </a:lnTo>
                <a:lnTo>
                  <a:pt x="640080" y="548640"/>
                </a:lnTo>
                <a:lnTo>
                  <a:pt x="624840" y="571500"/>
                </a:lnTo>
                <a:lnTo>
                  <a:pt x="647700" y="777240"/>
                </a:lnTo>
                <a:lnTo>
                  <a:pt x="563880" y="762000"/>
                </a:lnTo>
                <a:lnTo>
                  <a:pt x="495300" y="769620"/>
                </a:lnTo>
                <a:lnTo>
                  <a:pt x="449580" y="655320"/>
                </a:lnTo>
                <a:lnTo>
                  <a:pt x="449580" y="655320"/>
                </a:lnTo>
                <a:lnTo>
                  <a:pt x="342900" y="624840"/>
                </a:lnTo>
                <a:lnTo>
                  <a:pt x="320040" y="563880"/>
                </a:lnTo>
                <a:lnTo>
                  <a:pt x="251460" y="525780"/>
                </a:lnTo>
                <a:lnTo>
                  <a:pt x="175260" y="480060"/>
                </a:lnTo>
                <a:lnTo>
                  <a:pt x="160020" y="441960"/>
                </a:lnTo>
                <a:lnTo>
                  <a:pt x="68580" y="441960"/>
                </a:lnTo>
                <a:lnTo>
                  <a:pt x="0" y="4572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7" name="Полилиния 256"/>
          <p:cNvSpPr/>
          <p:nvPr/>
        </p:nvSpPr>
        <p:spPr>
          <a:xfrm>
            <a:off x="8261135" y="2782432"/>
            <a:ext cx="1237916" cy="1265096"/>
          </a:xfrm>
          <a:custGeom>
            <a:avLst/>
            <a:gdLst>
              <a:gd name="connsiteX0" fmla="*/ 45720 w 1569720"/>
              <a:gd name="connsiteY0" fmla="*/ 213360 h 1706880"/>
              <a:gd name="connsiteX1" fmla="*/ 167640 w 1569720"/>
              <a:gd name="connsiteY1" fmla="*/ 205740 h 1706880"/>
              <a:gd name="connsiteX2" fmla="*/ 243840 w 1569720"/>
              <a:gd name="connsiteY2" fmla="*/ 129540 h 1706880"/>
              <a:gd name="connsiteX3" fmla="*/ 320040 w 1569720"/>
              <a:gd name="connsiteY3" fmla="*/ 144780 h 1706880"/>
              <a:gd name="connsiteX4" fmla="*/ 426720 w 1569720"/>
              <a:gd name="connsiteY4" fmla="*/ 137160 h 1706880"/>
              <a:gd name="connsiteX5" fmla="*/ 510540 w 1569720"/>
              <a:gd name="connsiteY5" fmla="*/ 76200 h 1706880"/>
              <a:gd name="connsiteX6" fmla="*/ 594360 w 1569720"/>
              <a:gd name="connsiteY6" fmla="*/ 38100 h 1706880"/>
              <a:gd name="connsiteX7" fmla="*/ 647700 w 1569720"/>
              <a:gd name="connsiteY7" fmla="*/ 0 h 1706880"/>
              <a:gd name="connsiteX8" fmla="*/ 762000 w 1569720"/>
              <a:gd name="connsiteY8" fmla="*/ 45720 h 1706880"/>
              <a:gd name="connsiteX9" fmla="*/ 822960 w 1569720"/>
              <a:gd name="connsiteY9" fmla="*/ 83820 h 1706880"/>
              <a:gd name="connsiteX10" fmla="*/ 899160 w 1569720"/>
              <a:gd name="connsiteY10" fmla="*/ 106680 h 1706880"/>
              <a:gd name="connsiteX11" fmla="*/ 967740 w 1569720"/>
              <a:gd name="connsiteY11" fmla="*/ 114300 h 1706880"/>
              <a:gd name="connsiteX12" fmla="*/ 967740 w 1569720"/>
              <a:gd name="connsiteY12" fmla="*/ 152400 h 1706880"/>
              <a:gd name="connsiteX13" fmla="*/ 967740 w 1569720"/>
              <a:gd name="connsiteY13" fmla="*/ 228600 h 1706880"/>
              <a:gd name="connsiteX14" fmla="*/ 1120140 w 1569720"/>
              <a:gd name="connsiteY14" fmla="*/ 236220 h 1706880"/>
              <a:gd name="connsiteX15" fmla="*/ 1104900 w 1569720"/>
              <a:gd name="connsiteY15" fmla="*/ 289560 h 1706880"/>
              <a:gd name="connsiteX16" fmla="*/ 1104900 w 1569720"/>
              <a:gd name="connsiteY16" fmla="*/ 373380 h 1706880"/>
              <a:gd name="connsiteX17" fmla="*/ 1104900 w 1569720"/>
              <a:gd name="connsiteY17" fmla="*/ 419100 h 1706880"/>
              <a:gd name="connsiteX18" fmla="*/ 1219200 w 1569720"/>
              <a:gd name="connsiteY18" fmla="*/ 419100 h 1706880"/>
              <a:gd name="connsiteX19" fmla="*/ 1303020 w 1569720"/>
              <a:gd name="connsiteY19" fmla="*/ 434340 h 1706880"/>
              <a:gd name="connsiteX20" fmla="*/ 1386840 w 1569720"/>
              <a:gd name="connsiteY20" fmla="*/ 457200 h 1706880"/>
              <a:gd name="connsiteX21" fmla="*/ 1463040 w 1569720"/>
              <a:gd name="connsiteY21" fmla="*/ 548640 h 1706880"/>
              <a:gd name="connsiteX22" fmla="*/ 1508760 w 1569720"/>
              <a:gd name="connsiteY22" fmla="*/ 617220 h 1706880"/>
              <a:gd name="connsiteX23" fmla="*/ 1569720 w 1569720"/>
              <a:gd name="connsiteY23" fmla="*/ 609600 h 1706880"/>
              <a:gd name="connsiteX24" fmla="*/ 1569720 w 1569720"/>
              <a:gd name="connsiteY24" fmla="*/ 609600 h 1706880"/>
              <a:gd name="connsiteX25" fmla="*/ 1463040 w 1569720"/>
              <a:gd name="connsiteY25" fmla="*/ 853440 h 1706880"/>
              <a:gd name="connsiteX26" fmla="*/ 1394460 w 1569720"/>
              <a:gd name="connsiteY26" fmla="*/ 960120 h 1706880"/>
              <a:gd name="connsiteX27" fmla="*/ 1325880 w 1569720"/>
              <a:gd name="connsiteY27" fmla="*/ 998220 h 1706880"/>
              <a:gd name="connsiteX28" fmla="*/ 1280160 w 1569720"/>
              <a:gd name="connsiteY28" fmla="*/ 982980 h 1706880"/>
              <a:gd name="connsiteX29" fmla="*/ 1249680 w 1569720"/>
              <a:gd name="connsiteY29" fmla="*/ 1036320 h 1706880"/>
              <a:gd name="connsiteX30" fmla="*/ 1082040 w 1569720"/>
              <a:gd name="connsiteY30" fmla="*/ 1150620 h 1706880"/>
              <a:gd name="connsiteX31" fmla="*/ 1120140 w 1569720"/>
              <a:gd name="connsiteY31" fmla="*/ 1257300 h 1706880"/>
              <a:gd name="connsiteX32" fmla="*/ 1036320 w 1569720"/>
              <a:gd name="connsiteY32" fmla="*/ 1363980 h 1706880"/>
              <a:gd name="connsiteX33" fmla="*/ 1021080 w 1569720"/>
              <a:gd name="connsiteY33" fmla="*/ 1447800 h 1706880"/>
              <a:gd name="connsiteX34" fmla="*/ 967740 w 1569720"/>
              <a:gd name="connsiteY34" fmla="*/ 1554480 h 1706880"/>
              <a:gd name="connsiteX35" fmla="*/ 861060 w 1569720"/>
              <a:gd name="connsiteY35" fmla="*/ 1638300 h 1706880"/>
              <a:gd name="connsiteX36" fmla="*/ 830580 w 1569720"/>
              <a:gd name="connsiteY36" fmla="*/ 1661160 h 1706880"/>
              <a:gd name="connsiteX37" fmla="*/ 777240 w 1569720"/>
              <a:gd name="connsiteY37" fmla="*/ 1645920 h 1706880"/>
              <a:gd name="connsiteX38" fmla="*/ 693420 w 1569720"/>
              <a:gd name="connsiteY38" fmla="*/ 1706880 h 1706880"/>
              <a:gd name="connsiteX39" fmla="*/ 708660 w 1569720"/>
              <a:gd name="connsiteY39" fmla="*/ 1577340 h 1706880"/>
              <a:gd name="connsiteX40" fmla="*/ 853440 w 1569720"/>
              <a:gd name="connsiteY40" fmla="*/ 1508760 h 1706880"/>
              <a:gd name="connsiteX41" fmla="*/ 845820 w 1569720"/>
              <a:gd name="connsiteY41" fmla="*/ 1394460 h 1706880"/>
              <a:gd name="connsiteX42" fmla="*/ 777240 w 1569720"/>
              <a:gd name="connsiteY42" fmla="*/ 1363980 h 1706880"/>
              <a:gd name="connsiteX43" fmla="*/ 754380 w 1569720"/>
              <a:gd name="connsiteY43" fmla="*/ 1356360 h 1706880"/>
              <a:gd name="connsiteX44" fmla="*/ 731520 w 1569720"/>
              <a:gd name="connsiteY44" fmla="*/ 1341120 h 1706880"/>
              <a:gd name="connsiteX45" fmla="*/ 662940 w 1569720"/>
              <a:gd name="connsiteY45" fmla="*/ 1341120 h 1706880"/>
              <a:gd name="connsiteX46" fmla="*/ 647700 w 1569720"/>
              <a:gd name="connsiteY46" fmla="*/ 1165860 h 1706880"/>
              <a:gd name="connsiteX47" fmla="*/ 525780 w 1569720"/>
              <a:gd name="connsiteY47" fmla="*/ 1143000 h 1706880"/>
              <a:gd name="connsiteX48" fmla="*/ 533400 w 1569720"/>
              <a:gd name="connsiteY48" fmla="*/ 1112520 h 1706880"/>
              <a:gd name="connsiteX49" fmla="*/ 541020 w 1569720"/>
              <a:gd name="connsiteY49" fmla="*/ 1097280 h 1706880"/>
              <a:gd name="connsiteX50" fmla="*/ 510540 w 1569720"/>
              <a:gd name="connsiteY50" fmla="*/ 1074420 h 1706880"/>
              <a:gd name="connsiteX51" fmla="*/ 449580 w 1569720"/>
              <a:gd name="connsiteY51" fmla="*/ 1104900 h 1706880"/>
              <a:gd name="connsiteX52" fmla="*/ 411480 w 1569720"/>
              <a:gd name="connsiteY52" fmla="*/ 1150620 h 1706880"/>
              <a:gd name="connsiteX53" fmla="*/ 373380 w 1569720"/>
              <a:gd name="connsiteY53" fmla="*/ 1181100 h 1706880"/>
              <a:gd name="connsiteX54" fmla="*/ 304800 w 1569720"/>
              <a:gd name="connsiteY54" fmla="*/ 1135380 h 1706880"/>
              <a:gd name="connsiteX55" fmla="*/ 304800 w 1569720"/>
              <a:gd name="connsiteY55" fmla="*/ 1135380 h 1706880"/>
              <a:gd name="connsiteX56" fmla="*/ 281940 w 1569720"/>
              <a:gd name="connsiteY56" fmla="*/ 1104900 h 1706880"/>
              <a:gd name="connsiteX57" fmla="*/ 259080 w 1569720"/>
              <a:gd name="connsiteY57" fmla="*/ 1127760 h 1706880"/>
              <a:gd name="connsiteX58" fmla="*/ 259080 w 1569720"/>
              <a:gd name="connsiteY58" fmla="*/ 1127760 h 1706880"/>
              <a:gd name="connsiteX59" fmla="*/ 259080 w 1569720"/>
              <a:gd name="connsiteY59" fmla="*/ 1066800 h 1706880"/>
              <a:gd name="connsiteX60" fmla="*/ 190500 w 1569720"/>
              <a:gd name="connsiteY60" fmla="*/ 1013460 h 1706880"/>
              <a:gd name="connsiteX61" fmla="*/ 152400 w 1569720"/>
              <a:gd name="connsiteY61" fmla="*/ 1013460 h 1706880"/>
              <a:gd name="connsiteX62" fmla="*/ 129540 w 1569720"/>
              <a:gd name="connsiteY62" fmla="*/ 1043940 h 1706880"/>
              <a:gd name="connsiteX63" fmla="*/ 129540 w 1569720"/>
              <a:gd name="connsiteY63" fmla="*/ 1043940 h 1706880"/>
              <a:gd name="connsiteX64" fmla="*/ 83820 w 1569720"/>
              <a:gd name="connsiteY64" fmla="*/ 998220 h 1706880"/>
              <a:gd name="connsiteX65" fmla="*/ 99060 w 1569720"/>
              <a:gd name="connsiteY65" fmla="*/ 960120 h 1706880"/>
              <a:gd name="connsiteX66" fmla="*/ 137160 w 1569720"/>
              <a:gd name="connsiteY66" fmla="*/ 960120 h 1706880"/>
              <a:gd name="connsiteX67" fmla="*/ 198120 w 1569720"/>
              <a:gd name="connsiteY67" fmla="*/ 883920 h 1706880"/>
              <a:gd name="connsiteX68" fmla="*/ 281940 w 1569720"/>
              <a:gd name="connsiteY68" fmla="*/ 876300 h 1706880"/>
              <a:gd name="connsiteX69" fmla="*/ 320040 w 1569720"/>
              <a:gd name="connsiteY69" fmla="*/ 876300 h 1706880"/>
              <a:gd name="connsiteX70" fmla="*/ 304800 w 1569720"/>
              <a:gd name="connsiteY70" fmla="*/ 807720 h 1706880"/>
              <a:gd name="connsiteX71" fmla="*/ 350520 w 1569720"/>
              <a:gd name="connsiteY71" fmla="*/ 731520 h 1706880"/>
              <a:gd name="connsiteX72" fmla="*/ 381000 w 1569720"/>
              <a:gd name="connsiteY72" fmla="*/ 670560 h 1706880"/>
              <a:gd name="connsiteX73" fmla="*/ 373380 w 1569720"/>
              <a:gd name="connsiteY73" fmla="*/ 571500 h 1706880"/>
              <a:gd name="connsiteX74" fmla="*/ 358140 w 1569720"/>
              <a:gd name="connsiteY74" fmla="*/ 563880 h 1706880"/>
              <a:gd name="connsiteX75" fmla="*/ 358140 w 1569720"/>
              <a:gd name="connsiteY75" fmla="*/ 457200 h 1706880"/>
              <a:gd name="connsiteX76" fmla="*/ 312420 w 1569720"/>
              <a:gd name="connsiteY76" fmla="*/ 434340 h 1706880"/>
              <a:gd name="connsiteX77" fmla="*/ 297180 w 1569720"/>
              <a:gd name="connsiteY77" fmla="*/ 426720 h 1706880"/>
              <a:gd name="connsiteX78" fmla="*/ 297180 w 1569720"/>
              <a:gd name="connsiteY78" fmla="*/ 426720 h 1706880"/>
              <a:gd name="connsiteX79" fmla="*/ 312420 w 1569720"/>
              <a:gd name="connsiteY79" fmla="*/ 365760 h 1706880"/>
              <a:gd name="connsiteX80" fmla="*/ 304800 w 1569720"/>
              <a:gd name="connsiteY80" fmla="*/ 342900 h 1706880"/>
              <a:gd name="connsiteX81" fmla="*/ 281940 w 1569720"/>
              <a:gd name="connsiteY81" fmla="*/ 342900 h 1706880"/>
              <a:gd name="connsiteX82" fmla="*/ 213360 w 1569720"/>
              <a:gd name="connsiteY82" fmla="*/ 312420 h 1706880"/>
              <a:gd name="connsiteX83" fmla="*/ 243840 w 1569720"/>
              <a:gd name="connsiteY83" fmla="*/ 289560 h 1706880"/>
              <a:gd name="connsiteX84" fmla="*/ 190500 w 1569720"/>
              <a:gd name="connsiteY84" fmla="*/ 289560 h 1706880"/>
              <a:gd name="connsiteX85" fmla="*/ 137160 w 1569720"/>
              <a:gd name="connsiteY85" fmla="*/ 320040 h 1706880"/>
              <a:gd name="connsiteX86" fmla="*/ 60960 w 1569720"/>
              <a:gd name="connsiteY86" fmla="*/ 312420 h 1706880"/>
              <a:gd name="connsiteX87" fmla="*/ 15240 w 1569720"/>
              <a:gd name="connsiteY87" fmla="*/ 312420 h 1706880"/>
              <a:gd name="connsiteX88" fmla="*/ 7620 w 1569720"/>
              <a:gd name="connsiteY88" fmla="*/ 289560 h 1706880"/>
              <a:gd name="connsiteX89" fmla="*/ 0 w 1569720"/>
              <a:gd name="connsiteY89" fmla="*/ 251460 h 1706880"/>
              <a:gd name="connsiteX90" fmla="*/ 45720 w 1569720"/>
              <a:gd name="connsiteY90" fmla="*/ 213360 h 170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569720" h="1706880">
                <a:moveTo>
                  <a:pt x="45720" y="213360"/>
                </a:moveTo>
                <a:lnTo>
                  <a:pt x="167640" y="205740"/>
                </a:lnTo>
                <a:lnTo>
                  <a:pt x="243840" y="129540"/>
                </a:lnTo>
                <a:lnTo>
                  <a:pt x="320040" y="144780"/>
                </a:lnTo>
                <a:lnTo>
                  <a:pt x="426720" y="137160"/>
                </a:lnTo>
                <a:lnTo>
                  <a:pt x="510540" y="76200"/>
                </a:lnTo>
                <a:lnTo>
                  <a:pt x="594360" y="38100"/>
                </a:lnTo>
                <a:lnTo>
                  <a:pt x="647700" y="0"/>
                </a:lnTo>
                <a:lnTo>
                  <a:pt x="762000" y="45720"/>
                </a:lnTo>
                <a:lnTo>
                  <a:pt x="822960" y="83820"/>
                </a:lnTo>
                <a:lnTo>
                  <a:pt x="899160" y="106680"/>
                </a:lnTo>
                <a:lnTo>
                  <a:pt x="967740" y="114300"/>
                </a:lnTo>
                <a:lnTo>
                  <a:pt x="967740" y="152400"/>
                </a:lnTo>
                <a:lnTo>
                  <a:pt x="967740" y="228600"/>
                </a:lnTo>
                <a:lnTo>
                  <a:pt x="1120140" y="236220"/>
                </a:lnTo>
                <a:lnTo>
                  <a:pt x="1104900" y="289560"/>
                </a:lnTo>
                <a:lnTo>
                  <a:pt x="1104900" y="373380"/>
                </a:lnTo>
                <a:lnTo>
                  <a:pt x="1104900" y="419100"/>
                </a:lnTo>
                <a:lnTo>
                  <a:pt x="1219200" y="419100"/>
                </a:lnTo>
                <a:lnTo>
                  <a:pt x="1303020" y="434340"/>
                </a:lnTo>
                <a:lnTo>
                  <a:pt x="1386840" y="457200"/>
                </a:lnTo>
                <a:lnTo>
                  <a:pt x="1463040" y="548640"/>
                </a:lnTo>
                <a:lnTo>
                  <a:pt x="1508760" y="617220"/>
                </a:lnTo>
                <a:lnTo>
                  <a:pt x="1569720" y="609600"/>
                </a:lnTo>
                <a:lnTo>
                  <a:pt x="1569720" y="609600"/>
                </a:lnTo>
                <a:lnTo>
                  <a:pt x="1463040" y="853440"/>
                </a:lnTo>
                <a:lnTo>
                  <a:pt x="1394460" y="960120"/>
                </a:lnTo>
                <a:lnTo>
                  <a:pt x="1325880" y="998220"/>
                </a:lnTo>
                <a:lnTo>
                  <a:pt x="1280160" y="982980"/>
                </a:lnTo>
                <a:lnTo>
                  <a:pt x="1249680" y="1036320"/>
                </a:lnTo>
                <a:lnTo>
                  <a:pt x="1082040" y="1150620"/>
                </a:lnTo>
                <a:lnTo>
                  <a:pt x="1120140" y="1257300"/>
                </a:lnTo>
                <a:lnTo>
                  <a:pt x="1036320" y="1363980"/>
                </a:lnTo>
                <a:lnTo>
                  <a:pt x="1021080" y="1447800"/>
                </a:lnTo>
                <a:lnTo>
                  <a:pt x="967740" y="1554480"/>
                </a:lnTo>
                <a:lnTo>
                  <a:pt x="861060" y="1638300"/>
                </a:lnTo>
                <a:lnTo>
                  <a:pt x="830580" y="1661160"/>
                </a:lnTo>
                <a:lnTo>
                  <a:pt x="777240" y="1645920"/>
                </a:lnTo>
                <a:lnTo>
                  <a:pt x="693420" y="1706880"/>
                </a:lnTo>
                <a:lnTo>
                  <a:pt x="708660" y="1577340"/>
                </a:lnTo>
                <a:lnTo>
                  <a:pt x="853440" y="1508760"/>
                </a:lnTo>
                <a:lnTo>
                  <a:pt x="845820" y="1394460"/>
                </a:lnTo>
                <a:lnTo>
                  <a:pt x="777240" y="1363980"/>
                </a:lnTo>
                <a:lnTo>
                  <a:pt x="754380" y="1356360"/>
                </a:lnTo>
                <a:lnTo>
                  <a:pt x="731520" y="1341120"/>
                </a:lnTo>
                <a:lnTo>
                  <a:pt x="662940" y="1341120"/>
                </a:lnTo>
                <a:lnTo>
                  <a:pt x="647700" y="1165860"/>
                </a:lnTo>
                <a:lnTo>
                  <a:pt x="525780" y="1143000"/>
                </a:lnTo>
                <a:lnTo>
                  <a:pt x="533400" y="1112520"/>
                </a:lnTo>
                <a:lnTo>
                  <a:pt x="541020" y="1097280"/>
                </a:lnTo>
                <a:lnTo>
                  <a:pt x="510540" y="1074420"/>
                </a:lnTo>
                <a:lnTo>
                  <a:pt x="449580" y="1104900"/>
                </a:lnTo>
                <a:lnTo>
                  <a:pt x="411480" y="1150620"/>
                </a:lnTo>
                <a:lnTo>
                  <a:pt x="373380" y="1181100"/>
                </a:lnTo>
                <a:lnTo>
                  <a:pt x="304800" y="1135380"/>
                </a:lnTo>
                <a:lnTo>
                  <a:pt x="304800" y="1135380"/>
                </a:lnTo>
                <a:lnTo>
                  <a:pt x="281940" y="1104900"/>
                </a:lnTo>
                <a:lnTo>
                  <a:pt x="259080" y="1127760"/>
                </a:lnTo>
                <a:lnTo>
                  <a:pt x="259080" y="1127760"/>
                </a:lnTo>
                <a:lnTo>
                  <a:pt x="259080" y="1066800"/>
                </a:lnTo>
                <a:lnTo>
                  <a:pt x="190500" y="1013460"/>
                </a:lnTo>
                <a:lnTo>
                  <a:pt x="152400" y="1013460"/>
                </a:lnTo>
                <a:lnTo>
                  <a:pt x="129540" y="1043940"/>
                </a:lnTo>
                <a:lnTo>
                  <a:pt x="129540" y="1043940"/>
                </a:lnTo>
                <a:lnTo>
                  <a:pt x="83820" y="998220"/>
                </a:lnTo>
                <a:lnTo>
                  <a:pt x="99060" y="960120"/>
                </a:lnTo>
                <a:lnTo>
                  <a:pt x="137160" y="960120"/>
                </a:lnTo>
                <a:lnTo>
                  <a:pt x="198120" y="883920"/>
                </a:lnTo>
                <a:lnTo>
                  <a:pt x="281940" y="876300"/>
                </a:lnTo>
                <a:lnTo>
                  <a:pt x="320040" y="876300"/>
                </a:lnTo>
                <a:lnTo>
                  <a:pt x="304800" y="807720"/>
                </a:lnTo>
                <a:lnTo>
                  <a:pt x="350520" y="731520"/>
                </a:lnTo>
                <a:lnTo>
                  <a:pt x="381000" y="670560"/>
                </a:lnTo>
                <a:lnTo>
                  <a:pt x="373380" y="571500"/>
                </a:lnTo>
                <a:lnTo>
                  <a:pt x="358140" y="563880"/>
                </a:lnTo>
                <a:lnTo>
                  <a:pt x="358140" y="457200"/>
                </a:lnTo>
                <a:lnTo>
                  <a:pt x="312420" y="434340"/>
                </a:lnTo>
                <a:lnTo>
                  <a:pt x="297180" y="426720"/>
                </a:lnTo>
                <a:lnTo>
                  <a:pt x="297180" y="426720"/>
                </a:lnTo>
                <a:lnTo>
                  <a:pt x="312420" y="365760"/>
                </a:lnTo>
                <a:lnTo>
                  <a:pt x="304800" y="342900"/>
                </a:lnTo>
                <a:lnTo>
                  <a:pt x="281940" y="342900"/>
                </a:lnTo>
                <a:lnTo>
                  <a:pt x="213360" y="312420"/>
                </a:lnTo>
                <a:lnTo>
                  <a:pt x="243840" y="289560"/>
                </a:lnTo>
                <a:lnTo>
                  <a:pt x="190500" y="289560"/>
                </a:lnTo>
                <a:lnTo>
                  <a:pt x="137160" y="320040"/>
                </a:lnTo>
                <a:lnTo>
                  <a:pt x="60960" y="312420"/>
                </a:lnTo>
                <a:lnTo>
                  <a:pt x="15240" y="312420"/>
                </a:lnTo>
                <a:lnTo>
                  <a:pt x="7620" y="289560"/>
                </a:lnTo>
                <a:lnTo>
                  <a:pt x="0" y="251460"/>
                </a:lnTo>
                <a:lnTo>
                  <a:pt x="45720" y="2133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8" name="Полилиния 257"/>
          <p:cNvSpPr/>
          <p:nvPr/>
        </p:nvSpPr>
        <p:spPr>
          <a:xfrm>
            <a:off x="4258938" y="1805758"/>
            <a:ext cx="1255944" cy="1010946"/>
          </a:xfrm>
          <a:custGeom>
            <a:avLst/>
            <a:gdLst>
              <a:gd name="connsiteX0" fmla="*/ 0 w 1592580"/>
              <a:gd name="connsiteY0" fmla="*/ 419100 h 1363980"/>
              <a:gd name="connsiteX1" fmla="*/ 106680 w 1592580"/>
              <a:gd name="connsiteY1" fmla="*/ 396240 h 1363980"/>
              <a:gd name="connsiteX2" fmla="*/ 121920 w 1592580"/>
              <a:gd name="connsiteY2" fmla="*/ 342900 h 1363980"/>
              <a:gd name="connsiteX3" fmla="*/ 312420 w 1592580"/>
              <a:gd name="connsiteY3" fmla="*/ 320040 h 1363980"/>
              <a:gd name="connsiteX4" fmla="*/ 381000 w 1592580"/>
              <a:gd name="connsiteY4" fmla="*/ 198120 h 1363980"/>
              <a:gd name="connsiteX5" fmla="*/ 381000 w 1592580"/>
              <a:gd name="connsiteY5" fmla="*/ 198120 h 1363980"/>
              <a:gd name="connsiteX6" fmla="*/ 419100 w 1592580"/>
              <a:gd name="connsiteY6" fmla="*/ 91440 h 1363980"/>
              <a:gd name="connsiteX7" fmla="*/ 434340 w 1592580"/>
              <a:gd name="connsiteY7" fmla="*/ 60960 h 1363980"/>
              <a:gd name="connsiteX8" fmla="*/ 495300 w 1592580"/>
              <a:gd name="connsiteY8" fmla="*/ 45720 h 1363980"/>
              <a:gd name="connsiteX9" fmla="*/ 495300 w 1592580"/>
              <a:gd name="connsiteY9" fmla="*/ 45720 h 1363980"/>
              <a:gd name="connsiteX10" fmla="*/ 586740 w 1592580"/>
              <a:gd name="connsiteY10" fmla="*/ 15240 h 1363980"/>
              <a:gd name="connsiteX11" fmla="*/ 586740 w 1592580"/>
              <a:gd name="connsiteY11" fmla="*/ 45720 h 1363980"/>
              <a:gd name="connsiteX12" fmla="*/ 548640 w 1592580"/>
              <a:gd name="connsiteY12" fmla="*/ 99060 h 1363980"/>
              <a:gd name="connsiteX13" fmla="*/ 525780 w 1592580"/>
              <a:gd name="connsiteY13" fmla="*/ 137160 h 1363980"/>
              <a:gd name="connsiteX14" fmla="*/ 525780 w 1592580"/>
              <a:gd name="connsiteY14" fmla="*/ 160020 h 1363980"/>
              <a:gd name="connsiteX15" fmla="*/ 525780 w 1592580"/>
              <a:gd name="connsiteY15" fmla="*/ 198120 h 1363980"/>
              <a:gd name="connsiteX16" fmla="*/ 563880 w 1592580"/>
              <a:gd name="connsiteY16" fmla="*/ 198120 h 1363980"/>
              <a:gd name="connsiteX17" fmla="*/ 632460 w 1592580"/>
              <a:gd name="connsiteY17" fmla="*/ 228600 h 1363980"/>
              <a:gd name="connsiteX18" fmla="*/ 685800 w 1592580"/>
              <a:gd name="connsiteY18" fmla="*/ 228600 h 1363980"/>
              <a:gd name="connsiteX19" fmla="*/ 731520 w 1592580"/>
              <a:gd name="connsiteY19" fmla="*/ 236220 h 1363980"/>
              <a:gd name="connsiteX20" fmla="*/ 777240 w 1592580"/>
              <a:gd name="connsiteY20" fmla="*/ 274320 h 1363980"/>
              <a:gd name="connsiteX21" fmla="*/ 891540 w 1592580"/>
              <a:gd name="connsiteY21" fmla="*/ 182880 h 1363980"/>
              <a:gd name="connsiteX22" fmla="*/ 800100 w 1592580"/>
              <a:gd name="connsiteY22" fmla="*/ 83820 h 1363980"/>
              <a:gd name="connsiteX23" fmla="*/ 800100 w 1592580"/>
              <a:gd name="connsiteY23" fmla="*/ 83820 h 1363980"/>
              <a:gd name="connsiteX24" fmla="*/ 822960 w 1592580"/>
              <a:gd name="connsiteY24" fmla="*/ 15240 h 1363980"/>
              <a:gd name="connsiteX25" fmla="*/ 906780 w 1592580"/>
              <a:gd name="connsiteY25" fmla="*/ 0 h 1363980"/>
              <a:gd name="connsiteX26" fmla="*/ 1036320 w 1592580"/>
              <a:gd name="connsiteY26" fmla="*/ 121920 h 1363980"/>
              <a:gd name="connsiteX27" fmla="*/ 1028700 w 1592580"/>
              <a:gd name="connsiteY27" fmla="*/ 190500 h 1363980"/>
              <a:gd name="connsiteX28" fmla="*/ 1021080 w 1592580"/>
              <a:gd name="connsiteY28" fmla="*/ 266700 h 1363980"/>
              <a:gd name="connsiteX29" fmla="*/ 1074420 w 1592580"/>
              <a:gd name="connsiteY29" fmla="*/ 342900 h 1363980"/>
              <a:gd name="connsiteX30" fmla="*/ 1066800 w 1592580"/>
              <a:gd name="connsiteY30" fmla="*/ 388620 h 1363980"/>
              <a:gd name="connsiteX31" fmla="*/ 998220 w 1592580"/>
              <a:gd name="connsiteY31" fmla="*/ 472440 h 1363980"/>
              <a:gd name="connsiteX32" fmla="*/ 975360 w 1592580"/>
              <a:gd name="connsiteY32" fmla="*/ 510540 h 1363980"/>
              <a:gd name="connsiteX33" fmla="*/ 1013460 w 1592580"/>
              <a:gd name="connsiteY33" fmla="*/ 556260 h 1363980"/>
              <a:gd name="connsiteX34" fmla="*/ 1059180 w 1592580"/>
              <a:gd name="connsiteY34" fmla="*/ 594360 h 1363980"/>
              <a:gd name="connsiteX35" fmla="*/ 1135380 w 1592580"/>
              <a:gd name="connsiteY35" fmla="*/ 594360 h 1363980"/>
              <a:gd name="connsiteX36" fmla="*/ 1196340 w 1592580"/>
              <a:gd name="connsiteY36" fmla="*/ 601980 h 1363980"/>
              <a:gd name="connsiteX37" fmla="*/ 1211580 w 1592580"/>
              <a:gd name="connsiteY37" fmla="*/ 632460 h 1363980"/>
              <a:gd name="connsiteX38" fmla="*/ 1219200 w 1592580"/>
              <a:gd name="connsiteY38" fmla="*/ 723900 h 1363980"/>
              <a:gd name="connsiteX39" fmla="*/ 1242060 w 1592580"/>
              <a:gd name="connsiteY39" fmla="*/ 769620 h 1363980"/>
              <a:gd name="connsiteX40" fmla="*/ 1310640 w 1592580"/>
              <a:gd name="connsiteY40" fmla="*/ 784860 h 1363980"/>
              <a:gd name="connsiteX41" fmla="*/ 1341120 w 1592580"/>
              <a:gd name="connsiteY41" fmla="*/ 845820 h 1363980"/>
              <a:gd name="connsiteX42" fmla="*/ 1341120 w 1592580"/>
              <a:gd name="connsiteY42" fmla="*/ 845820 h 1363980"/>
              <a:gd name="connsiteX43" fmla="*/ 1402080 w 1592580"/>
              <a:gd name="connsiteY43" fmla="*/ 800100 h 1363980"/>
              <a:gd name="connsiteX44" fmla="*/ 1485900 w 1592580"/>
              <a:gd name="connsiteY44" fmla="*/ 807720 h 1363980"/>
              <a:gd name="connsiteX45" fmla="*/ 1584960 w 1592580"/>
              <a:gd name="connsiteY45" fmla="*/ 830580 h 1363980"/>
              <a:gd name="connsiteX46" fmla="*/ 1592580 w 1592580"/>
              <a:gd name="connsiteY46" fmla="*/ 876300 h 1363980"/>
              <a:gd name="connsiteX47" fmla="*/ 1577340 w 1592580"/>
              <a:gd name="connsiteY47" fmla="*/ 914400 h 1363980"/>
              <a:gd name="connsiteX48" fmla="*/ 1577340 w 1592580"/>
              <a:gd name="connsiteY48" fmla="*/ 914400 h 1363980"/>
              <a:gd name="connsiteX49" fmla="*/ 1584960 w 1592580"/>
              <a:gd name="connsiteY49" fmla="*/ 998220 h 1363980"/>
              <a:gd name="connsiteX50" fmla="*/ 1493520 w 1592580"/>
              <a:gd name="connsiteY50" fmla="*/ 998220 h 1363980"/>
              <a:gd name="connsiteX51" fmla="*/ 1455420 w 1592580"/>
              <a:gd name="connsiteY51" fmla="*/ 1005840 h 1363980"/>
              <a:gd name="connsiteX52" fmla="*/ 1447800 w 1592580"/>
              <a:gd name="connsiteY52" fmla="*/ 1043940 h 1363980"/>
              <a:gd name="connsiteX53" fmla="*/ 1424940 w 1592580"/>
              <a:gd name="connsiteY53" fmla="*/ 1097280 h 1363980"/>
              <a:gd name="connsiteX54" fmla="*/ 1394460 w 1592580"/>
              <a:gd name="connsiteY54" fmla="*/ 1112520 h 1363980"/>
              <a:gd name="connsiteX55" fmla="*/ 1356360 w 1592580"/>
              <a:gd name="connsiteY55" fmla="*/ 1120140 h 1363980"/>
              <a:gd name="connsiteX56" fmla="*/ 1333500 w 1592580"/>
              <a:gd name="connsiteY56" fmla="*/ 1150620 h 1363980"/>
              <a:gd name="connsiteX57" fmla="*/ 1242060 w 1592580"/>
              <a:gd name="connsiteY57" fmla="*/ 1135380 h 1363980"/>
              <a:gd name="connsiteX58" fmla="*/ 1242060 w 1592580"/>
              <a:gd name="connsiteY58" fmla="*/ 1135380 h 1363980"/>
              <a:gd name="connsiteX59" fmla="*/ 1135380 w 1592580"/>
              <a:gd name="connsiteY59" fmla="*/ 1127760 h 1363980"/>
              <a:gd name="connsiteX60" fmla="*/ 1112520 w 1592580"/>
              <a:gd name="connsiteY60" fmla="*/ 1120140 h 1363980"/>
              <a:gd name="connsiteX61" fmla="*/ 1043940 w 1592580"/>
              <a:gd name="connsiteY61" fmla="*/ 1165860 h 1363980"/>
              <a:gd name="connsiteX62" fmla="*/ 1097280 w 1592580"/>
              <a:gd name="connsiteY62" fmla="*/ 1181100 h 1363980"/>
              <a:gd name="connsiteX63" fmla="*/ 1104900 w 1592580"/>
              <a:gd name="connsiteY63" fmla="*/ 1333500 h 1363980"/>
              <a:gd name="connsiteX64" fmla="*/ 1028700 w 1592580"/>
              <a:gd name="connsiteY64" fmla="*/ 1363980 h 1363980"/>
              <a:gd name="connsiteX65" fmla="*/ 944880 w 1592580"/>
              <a:gd name="connsiteY65" fmla="*/ 1363980 h 1363980"/>
              <a:gd name="connsiteX66" fmla="*/ 944880 w 1592580"/>
              <a:gd name="connsiteY66" fmla="*/ 1363980 h 1363980"/>
              <a:gd name="connsiteX67" fmla="*/ 906780 w 1592580"/>
              <a:gd name="connsiteY67" fmla="*/ 1325880 h 1363980"/>
              <a:gd name="connsiteX68" fmla="*/ 815340 w 1592580"/>
              <a:gd name="connsiteY68" fmla="*/ 1325880 h 1363980"/>
              <a:gd name="connsiteX69" fmla="*/ 815340 w 1592580"/>
              <a:gd name="connsiteY69" fmla="*/ 1325880 h 1363980"/>
              <a:gd name="connsiteX70" fmla="*/ 769620 w 1592580"/>
              <a:gd name="connsiteY70" fmla="*/ 1272540 h 1363980"/>
              <a:gd name="connsiteX71" fmla="*/ 769620 w 1592580"/>
              <a:gd name="connsiteY71" fmla="*/ 1226820 h 1363980"/>
              <a:gd name="connsiteX72" fmla="*/ 701040 w 1592580"/>
              <a:gd name="connsiteY72" fmla="*/ 1043940 h 1363980"/>
              <a:gd name="connsiteX73" fmla="*/ 701040 w 1592580"/>
              <a:gd name="connsiteY73" fmla="*/ 967740 h 1363980"/>
              <a:gd name="connsiteX74" fmla="*/ 701040 w 1592580"/>
              <a:gd name="connsiteY74" fmla="*/ 967740 h 1363980"/>
              <a:gd name="connsiteX75" fmla="*/ 662940 w 1592580"/>
              <a:gd name="connsiteY75" fmla="*/ 914400 h 1363980"/>
              <a:gd name="connsiteX76" fmla="*/ 662940 w 1592580"/>
              <a:gd name="connsiteY76" fmla="*/ 914400 h 1363980"/>
              <a:gd name="connsiteX77" fmla="*/ 662940 w 1592580"/>
              <a:gd name="connsiteY77" fmla="*/ 914400 h 1363980"/>
              <a:gd name="connsiteX78" fmla="*/ 647700 w 1592580"/>
              <a:gd name="connsiteY78" fmla="*/ 838200 h 1363980"/>
              <a:gd name="connsiteX79" fmla="*/ 586740 w 1592580"/>
              <a:gd name="connsiteY79" fmla="*/ 800100 h 1363980"/>
              <a:gd name="connsiteX80" fmla="*/ 548640 w 1592580"/>
              <a:gd name="connsiteY80" fmla="*/ 800100 h 1363980"/>
              <a:gd name="connsiteX81" fmla="*/ 502920 w 1592580"/>
              <a:gd name="connsiteY81" fmla="*/ 762000 h 1363980"/>
              <a:gd name="connsiteX82" fmla="*/ 495300 w 1592580"/>
              <a:gd name="connsiteY82" fmla="*/ 731520 h 1363980"/>
              <a:gd name="connsiteX83" fmla="*/ 426720 w 1592580"/>
              <a:gd name="connsiteY83" fmla="*/ 708660 h 1363980"/>
              <a:gd name="connsiteX84" fmla="*/ 419100 w 1592580"/>
              <a:gd name="connsiteY84" fmla="*/ 655320 h 1363980"/>
              <a:gd name="connsiteX85" fmla="*/ 419100 w 1592580"/>
              <a:gd name="connsiteY85" fmla="*/ 655320 h 1363980"/>
              <a:gd name="connsiteX86" fmla="*/ 358140 w 1592580"/>
              <a:gd name="connsiteY86" fmla="*/ 617220 h 1363980"/>
              <a:gd name="connsiteX87" fmla="*/ 327660 w 1592580"/>
              <a:gd name="connsiteY87" fmla="*/ 609600 h 1363980"/>
              <a:gd name="connsiteX88" fmla="*/ 289560 w 1592580"/>
              <a:gd name="connsiteY88" fmla="*/ 609600 h 1363980"/>
              <a:gd name="connsiteX89" fmla="*/ 251460 w 1592580"/>
              <a:gd name="connsiteY89" fmla="*/ 609600 h 1363980"/>
              <a:gd name="connsiteX90" fmla="*/ 175260 w 1592580"/>
              <a:gd name="connsiteY90" fmla="*/ 563880 h 1363980"/>
              <a:gd name="connsiteX91" fmla="*/ 152400 w 1592580"/>
              <a:gd name="connsiteY91" fmla="*/ 548640 h 1363980"/>
              <a:gd name="connsiteX92" fmla="*/ 99060 w 1592580"/>
              <a:gd name="connsiteY92" fmla="*/ 510540 h 1363980"/>
              <a:gd name="connsiteX93" fmla="*/ 83820 w 1592580"/>
              <a:gd name="connsiteY93" fmla="*/ 472440 h 1363980"/>
              <a:gd name="connsiteX94" fmla="*/ 60960 w 1592580"/>
              <a:gd name="connsiteY94" fmla="*/ 441960 h 1363980"/>
              <a:gd name="connsiteX95" fmla="*/ 0 w 1592580"/>
              <a:gd name="connsiteY95" fmla="*/ 419100 h 136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92580" h="1363980">
                <a:moveTo>
                  <a:pt x="0" y="419100"/>
                </a:moveTo>
                <a:lnTo>
                  <a:pt x="106680" y="396240"/>
                </a:lnTo>
                <a:lnTo>
                  <a:pt x="121920" y="342900"/>
                </a:lnTo>
                <a:lnTo>
                  <a:pt x="312420" y="320040"/>
                </a:lnTo>
                <a:lnTo>
                  <a:pt x="381000" y="198120"/>
                </a:lnTo>
                <a:lnTo>
                  <a:pt x="381000" y="198120"/>
                </a:lnTo>
                <a:lnTo>
                  <a:pt x="419100" y="91440"/>
                </a:lnTo>
                <a:lnTo>
                  <a:pt x="434340" y="60960"/>
                </a:lnTo>
                <a:lnTo>
                  <a:pt x="495300" y="45720"/>
                </a:lnTo>
                <a:lnTo>
                  <a:pt x="495300" y="45720"/>
                </a:lnTo>
                <a:lnTo>
                  <a:pt x="586740" y="15240"/>
                </a:lnTo>
                <a:lnTo>
                  <a:pt x="586740" y="45720"/>
                </a:lnTo>
                <a:lnTo>
                  <a:pt x="548640" y="99060"/>
                </a:lnTo>
                <a:lnTo>
                  <a:pt x="525780" y="137160"/>
                </a:lnTo>
                <a:lnTo>
                  <a:pt x="525780" y="160020"/>
                </a:lnTo>
                <a:lnTo>
                  <a:pt x="525780" y="198120"/>
                </a:lnTo>
                <a:lnTo>
                  <a:pt x="563880" y="198120"/>
                </a:lnTo>
                <a:lnTo>
                  <a:pt x="632460" y="228600"/>
                </a:lnTo>
                <a:lnTo>
                  <a:pt x="685800" y="228600"/>
                </a:lnTo>
                <a:lnTo>
                  <a:pt x="731520" y="236220"/>
                </a:lnTo>
                <a:lnTo>
                  <a:pt x="777240" y="274320"/>
                </a:lnTo>
                <a:lnTo>
                  <a:pt x="891540" y="182880"/>
                </a:lnTo>
                <a:lnTo>
                  <a:pt x="800100" y="83820"/>
                </a:lnTo>
                <a:lnTo>
                  <a:pt x="800100" y="83820"/>
                </a:lnTo>
                <a:lnTo>
                  <a:pt x="822960" y="15240"/>
                </a:lnTo>
                <a:lnTo>
                  <a:pt x="906780" y="0"/>
                </a:lnTo>
                <a:lnTo>
                  <a:pt x="1036320" y="121920"/>
                </a:lnTo>
                <a:lnTo>
                  <a:pt x="1028700" y="190500"/>
                </a:lnTo>
                <a:lnTo>
                  <a:pt x="1021080" y="266700"/>
                </a:lnTo>
                <a:lnTo>
                  <a:pt x="1074420" y="342900"/>
                </a:lnTo>
                <a:lnTo>
                  <a:pt x="1066800" y="388620"/>
                </a:lnTo>
                <a:lnTo>
                  <a:pt x="998220" y="472440"/>
                </a:lnTo>
                <a:lnTo>
                  <a:pt x="975360" y="510540"/>
                </a:lnTo>
                <a:lnTo>
                  <a:pt x="1013460" y="556260"/>
                </a:lnTo>
                <a:lnTo>
                  <a:pt x="1059180" y="594360"/>
                </a:lnTo>
                <a:lnTo>
                  <a:pt x="1135380" y="594360"/>
                </a:lnTo>
                <a:lnTo>
                  <a:pt x="1196340" y="601980"/>
                </a:lnTo>
                <a:lnTo>
                  <a:pt x="1211580" y="632460"/>
                </a:lnTo>
                <a:lnTo>
                  <a:pt x="1219200" y="723900"/>
                </a:lnTo>
                <a:lnTo>
                  <a:pt x="1242060" y="769620"/>
                </a:lnTo>
                <a:lnTo>
                  <a:pt x="1310640" y="784860"/>
                </a:lnTo>
                <a:lnTo>
                  <a:pt x="1341120" y="845820"/>
                </a:lnTo>
                <a:lnTo>
                  <a:pt x="1341120" y="845820"/>
                </a:lnTo>
                <a:lnTo>
                  <a:pt x="1402080" y="800100"/>
                </a:lnTo>
                <a:lnTo>
                  <a:pt x="1485900" y="807720"/>
                </a:lnTo>
                <a:lnTo>
                  <a:pt x="1584960" y="830580"/>
                </a:lnTo>
                <a:lnTo>
                  <a:pt x="1592580" y="876300"/>
                </a:lnTo>
                <a:lnTo>
                  <a:pt x="1577340" y="914400"/>
                </a:lnTo>
                <a:lnTo>
                  <a:pt x="1577340" y="914400"/>
                </a:lnTo>
                <a:lnTo>
                  <a:pt x="1584960" y="998220"/>
                </a:lnTo>
                <a:lnTo>
                  <a:pt x="1493520" y="998220"/>
                </a:lnTo>
                <a:lnTo>
                  <a:pt x="1455420" y="1005840"/>
                </a:lnTo>
                <a:lnTo>
                  <a:pt x="1447800" y="1043940"/>
                </a:lnTo>
                <a:lnTo>
                  <a:pt x="1424940" y="1097280"/>
                </a:lnTo>
                <a:lnTo>
                  <a:pt x="1394460" y="1112520"/>
                </a:lnTo>
                <a:lnTo>
                  <a:pt x="1356360" y="1120140"/>
                </a:lnTo>
                <a:lnTo>
                  <a:pt x="1333500" y="1150620"/>
                </a:lnTo>
                <a:lnTo>
                  <a:pt x="1242060" y="1135380"/>
                </a:lnTo>
                <a:lnTo>
                  <a:pt x="1242060" y="1135380"/>
                </a:lnTo>
                <a:lnTo>
                  <a:pt x="1135380" y="1127760"/>
                </a:lnTo>
                <a:lnTo>
                  <a:pt x="1112520" y="1120140"/>
                </a:lnTo>
                <a:lnTo>
                  <a:pt x="1043940" y="1165860"/>
                </a:lnTo>
                <a:lnTo>
                  <a:pt x="1097280" y="1181100"/>
                </a:lnTo>
                <a:lnTo>
                  <a:pt x="1104900" y="1333500"/>
                </a:lnTo>
                <a:lnTo>
                  <a:pt x="1028700" y="1363980"/>
                </a:lnTo>
                <a:lnTo>
                  <a:pt x="944880" y="1363980"/>
                </a:lnTo>
                <a:lnTo>
                  <a:pt x="944880" y="1363980"/>
                </a:lnTo>
                <a:lnTo>
                  <a:pt x="906780" y="1325880"/>
                </a:lnTo>
                <a:lnTo>
                  <a:pt x="815340" y="1325880"/>
                </a:lnTo>
                <a:lnTo>
                  <a:pt x="815340" y="1325880"/>
                </a:lnTo>
                <a:lnTo>
                  <a:pt x="769620" y="1272540"/>
                </a:lnTo>
                <a:lnTo>
                  <a:pt x="769620" y="1226820"/>
                </a:lnTo>
                <a:lnTo>
                  <a:pt x="701040" y="1043940"/>
                </a:lnTo>
                <a:lnTo>
                  <a:pt x="701040" y="967740"/>
                </a:lnTo>
                <a:lnTo>
                  <a:pt x="701040" y="96774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47700" y="838200"/>
                </a:lnTo>
                <a:lnTo>
                  <a:pt x="586740" y="800100"/>
                </a:lnTo>
                <a:lnTo>
                  <a:pt x="548640" y="800100"/>
                </a:lnTo>
                <a:lnTo>
                  <a:pt x="502920" y="762000"/>
                </a:lnTo>
                <a:lnTo>
                  <a:pt x="495300" y="731520"/>
                </a:lnTo>
                <a:lnTo>
                  <a:pt x="426720" y="708660"/>
                </a:lnTo>
                <a:lnTo>
                  <a:pt x="419100" y="655320"/>
                </a:lnTo>
                <a:lnTo>
                  <a:pt x="419100" y="655320"/>
                </a:lnTo>
                <a:lnTo>
                  <a:pt x="358140" y="617220"/>
                </a:lnTo>
                <a:lnTo>
                  <a:pt x="327660" y="609600"/>
                </a:lnTo>
                <a:lnTo>
                  <a:pt x="289560" y="609600"/>
                </a:lnTo>
                <a:lnTo>
                  <a:pt x="251460" y="609600"/>
                </a:lnTo>
                <a:lnTo>
                  <a:pt x="175260" y="563880"/>
                </a:lnTo>
                <a:lnTo>
                  <a:pt x="152400" y="548640"/>
                </a:lnTo>
                <a:lnTo>
                  <a:pt x="99060" y="510540"/>
                </a:lnTo>
                <a:lnTo>
                  <a:pt x="83820" y="472440"/>
                </a:lnTo>
                <a:lnTo>
                  <a:pt x="60960" y="441960"/>
                </a:lnTo>
                <a:lnTo>
                  <a:pt x="0" y="419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502985" y="2341958"/>
            <a:ext cx="588911" cy="316275"/>
          </a:xfrm>
          <a:custGeom>
            <a:avLst/>
            <a:gdLst>
              <a:gd name="connsiteX0" fmla="*/ 15240 w 746760"/>
              <a:gd name="connsiteY0" fmla="*/ 152400 h 426720"/>
              <a:gd name="connsiteX1" fmla="*/ 99060 w 746760"/>
              <a:gd name="connsiteY1" fmla="*/ 167640 h 426720"/>
              <a:gd name="connsiteX2" fmla="*/ 137160 w 746760"/>
              <a:gd name="connsiteY2" fmla="*/ 213360 h 426720"/>
              <a:gd name="connsiteX3" fmla="*/ 167640 w 746760"/>
              <a:gd name="connsiteY3" fmla="*/ 243840 h 426720"/>
              <a:gd name="connsiteX4" fmla="*/ 228600 w 746760"/>
              <a:gd name="connsiteY4" fmla="*/ 198120 h 426720"/>
              <a:gd name="connsiteX5" fmla="*/ 320040 w 746760"/>
              <a:gd name="connsiteY5" fmla="*/ 45720 h 426720"/>
              <a:gd name="connsiteX6" fmla="*/ 358140 w 746760"/>
              <a:gd name="connsiteY6" fmla="*/ 38100 h 426720"/>
              <a:gd name="connsiteX7" fmla="*/ 533400 w 746760"/>
              <a:gd name="connsiteY7" fmla="*/ 38100 h 426720"/>
              <a:gd name="connsiteX8" fmla="*/ 617220 w 746760"/>
              <a:gd name="connsiteY8" fmla="*/ 0 h 426720"/>
              <a:gd name="connsiteX9" fmla="*/ 624840 w 746760"/>
              <a:gd name="connsiteY9" fmla="*/ 38100 h 426720"/>
              <a:gd name="connsiteX10" fmla="*/ 662940 w 746760"/>
              <a:gd name="connsiteY10" fmla="*/ 45720 h 426720"/>
              <a:gd name="connsiteX11" fmla="*/ 723900 w 746760"/>
              <a:gd name="connsiteY11" fmla="*/ 30480 h 426720"/>
              <a:gd name="connsiteX12" fmla="*/ 746760 w 746760"/>
              <a:gd name="connsiteY12" fmla="*/ 38100 h 426720"/>
              <a:gd name="connsiteX13" fmla="*/ 723900 w 746760"/>
              <a:gd name="connsiteY13" fmla="*/ 175260 h 426720"/>
              <a:gd name="connsiteX14" fmla="*/ 640080 w 746760"/>
              <a:gd name="connsiteY14" fmla="*/ 205740 h 426720"/>
              <a:gd name="connsiteX15" fmla="*/ 556260 w 746760"/>
              <a:gd name="connsiteY15" fmla="*/ 205740 h 426720"/>
              <a:gd name="connsiteX16" fmla="*/ 518160 w 746760"/>
              <a:gd name="connsiteY16" fmla="*/ 220980 h 426720"/>
              <a:gd name="connsiteX17" fmla="*/ 472440 w 746760"/>
              <a:gd name="connsiteY17" fmla="*/ 243840 h 426720"/>
              <a:gd name="connsiteX18" fmla="*/ 350520 w 746760"/>
              <a:gd name="connsiteY18" fmla="*/ 358140 h 426720"/>
              <a:gd name="connsiteX19" fmla="*/ 304800 w 746760"/>
              <a:gd name="connsiteY19" fmla="*/ 426720 h 426720"/>
              <a:gd name="connsiteX20" fmla="*/ 281940 w 746760"/>
              <a:gd name="connsiteY20" fmla="*/ 426720 h 426720"/>
              <a:gd name="connsiteX21" fmla="*/ 167640 w 746760"/>
              <a:gd name="connsiteY21" fmla="*/ 342900 h 426720"/>
              <a:gd name="connsiteX22" fmla="*/ 137160 w 746760"/>
              <a:gd name="connsiteY22" fmla="*/ 281940 h 426720"/>
              <a:gd name="connsiteX23" fmla="*/ 99060 w 746760"/>
              <a:gd name="connsiteY23" fmla="*/ 243840 h 426720"/>
              <a:gd name="connsiteX24" fmla="*/ 0 w 746760"/>
              <a:gd name="connsiteY24" fmla="*/ 236220 h 426720"/>
              <a:gd name="connsiteX25" fmla="*/ 15240 w 746760"/>
              <a:gd name="connsiteY25" fmla="*/ 15240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6760" h="426720">
                <a:moveTo>
                  <a:pt x="15240" y="152400"/>
                </a:moveTo>
                <a:lnTo>
                  <a:pt x="99060" y="167640"/>
                </a:lnTo>
                <a:lnTo>
                  <a:pt x="137160" y="213360"/>
                </a:lnTo>
                <a:lnTo>
                  <a:pt x="167640" y="243840"/>
                </a:lnTo>
                <a:lnTo>
                  <a:pt x="228600" y="198120"/>
                </a:lnTo>
                <a:lnTo>
                  <a:pt x="320040" y="45720"/>
                </a:lnTo>
                <a:lnTo>
                  <a:pt x="358140" y="38100"/>
                </a:lnTo>
                <a:lnTo>
                  <a:pt x="533400" y="38100"/>
                </a:lnTo>
                <a:lnTo>
                  <a:pt x="617220" y="0"/>
                </a:lnTo>
                <a:lnTo>
                  <a:pt x="624840" y="38100"/>
                </a:lnTo>
                <a:lnTo>
                  <a:pt x="662940" y="45720"/>
                </a:lnTo>
                <a:lnTo>
                  <a:pt x="723900" y="30480"/>
                </a:lnTo>
                <a:lnTo>
                  <a:pt x="746760" y="38100"/>
                </a:lnTo>
                <a:lnTo>
                  <a:pt x="723900" y="175260"/>
                </a:lnTo>
                <a:lnTo>
                  <a:pt x="640080" y="205740"/>
                </a:lnTo>
                <a:lnTo>
                  <a:pt x="556260" y="205740"/>
                </a:lnTo>
                <a:lnTo>
                  <a:pt x="518160" y="220980"/>
                </a:lnTo>
                <a:lnTo>
                  <a:pt x="472440" y="243840"/>
                </a:lnTo>
                <a:lnTo>
                  <a:pt x="350520" y="358140"/>
                </a:lnTo>
                <a:lnTo>
                  <a:pt x="304800" y="426720"/>
                </a:lnTo>
                <a:lnTo>
                  <a:pt x="281940" y="426720"/>
                </a:lnTo>
                <a:lnTo>
                  <a:pt x="167640" y="342900"/>
                </a:lnTo>
                <a:lnTo>
                  <a:pt x="137160" y="281940"/>
                </a:lnTo>
                <a:lnTo>
                  <a:pt x="99060" y="243840"/>
                </a:lnTo>
                <a:lnTo>
                  <a:pt x="0" y="236220"/>
                </a:lnTo>
                <a:lnTo>
                  <a:pt x="15240" y="15240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09" tIns="38214" rIns="76409" bIns="3821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0" name="Полилиния 259"/>
          <p:cNvSpPr/>
          <p:nvPr/>
        </p:nvSpPr>
        <p:spPr>
          <a:xfrm>
            <a:off x="4667565" y="2495801"/>
            <a:ext cx="1304018" cy="1253802"/>
          </a:xfrm>
          <a:custGeom>
            <a:avLst/>
            <a:gdLst>
              <a:gd name="connsiteX0" fmla="*/ 0 w 1653540"/>
              <a:gd name="connsiteY0" fmla="*/ 716280 h 1691640"/>
              <a:gd name="connsiteX1" fmla="*/ 99060 w 1653540"/>
              <a:gd name="connsiteY1" fmla="*/ 655320 h 1691640"/>
              <a:gd name="connsiteX2" fmla="*/ 152400 w 1653540"/>
              <a:gd name="connsiteY2" fmla="*/ 586740 h 1691640"/>
              <a:gd name="connsiteX3" fmla="*/ 152400 w 1653540"/>
              <a:gd name="connsiteY3" fmla="*/ 586740 h 1691640"/>
              <a:gd name="connsiteX4" fmla="*/ 289560 w 1653540"/>
              <a:gd name="connsiteY4" fmla="*/ 502920 h 1691640"/>
              <a:gd name="connsiteX5" fmla="*/ 289560 w 1653540"/>
              <a:gd name="connsiteY5" fmla="*/ 502920 h 1691640"/>
              <a:gd name="connsiteX6" fmla="*/ 335280 w 1653540"/>
              <a:gd name="connsiteY6" fmla="*/ 457200 h 1691640"/>
              <a:gd name="connsiteX7" fmla="*/ 320040 w 1653540"/>
              <a:gd name="connsiteY7" fmla="*/ 365760 h 1691640"/>
              <a:gd name="connsiteX8" fmla="*/ 320040 w 1653540"/>
              <a:gd name="connsiteY8" fmla="*/ 365760 h 1691640"/>
              <a:gd name="connsiteX9" fmla="*/ 411480 w 1653540"/>
              <a:gd name="connsiteY9" fmla="*/ 342900 h 1691640"/>
              <a:gd name="connsiteX10" fmla="*/ 434340 w 1653540"/>
              <a:gd name="connsiteY10" fmla="*/ 381000 h 1691640"/>
              <a:gd name="connsiteX11" fmla="*/ 571500 w 1653540"/>
              <a:gd name="connsiteY11" fmla="*/ 350520 h 1691640"/>
              <a:gd name="connsiteX12" fmla="*/ 571500 w 1653540"/>
              <a:gd name="connsiteY12" fmla="*/ 350520 h 1691640"/>
              <a:gd name="connsiteX13" fmla="*/ 594360 w 1653540"/>
              <a:gd name="connsiteY13" fmla="*/ 198120 h 1691640"/>
              <a:gd name="connsiteX14" fmla="*/ 556260 w 1653540"/>
              <a:gd name="connsiteY14" fmla="*/ 167640 h 1691640"/>
              <a:gd name="connsiteX15" fmla="*/ 609600 w 1653540"/>
              <a:gd name="connsiteY15" fmla="*/ 137160 h 1691640"/>
              <a:gd name="connsiteX16" fmla="*/ 723900 w 1653540"/>
              <a:gd name="connsiteY16" fmla="*/ 160020 h 1691640"/>
              <a:gd name="connsiteX17" fmla="*/ 807720 w 1653540"/>
              <a:gd name="connsiteY17" fmla="*/ 160020 h 1691640"/>
              <a:gd name="connsiteX18" fmla="*/ 853440 w 1653540"/>
              <a:gd name="connsiteY18" fmla="*/ 152400 h 1691640"/>
              <a:gd name="connsiteX19" fmla="*/ 853440 w 1653540"/>
              <a:gd name="connsiteY19" fmla="*/ 129540 h 1691640"/>
              <a:gd name="connsiteX20" fmla="*/ 899160 w 1653540"/>
              <a:gd name="connsiteY20" fmla="*/ 121920 h 1691640"/>
              <a:gd name="connsiteX21" fmla="*/ 944880 w 1653540"/>
              <a:gd name="connsiteY21" fmla="*/ 45720 h 1691640"/>
              <a:gd name="connsiteX22" fmla="*/ 944880 w 1653540"/>
              <a:gd name="connsiteY22" fmla="*/ 0 h 1691640"/>
              <a:gd name="connsiteX23" fmla="*/ 1051560 w 1653540"/>
              <a:gd name="connsiteY23" fmla="*/ 15240 h 1691640"/>
              <a:gd name="connsiteX24" fmla="*/ 1112520 w 1653540"/>
              <a:gd name="connsiteY24" fmla="*/ 22860 h 1691640"/>
              <a:gd name="connsiteX25" fmla="*/ 1165860 w 1653540"/>
              <a:gd name="connsiteY25" fmla="*/ 30480 h 1691640"/>
              <a:gd name="connsiteX26" fmla="*/ 1234440 w 1653540"/>
              <a:gd name="connsiteY26" fmla="*/ 129540 h 1691640"/>
              <a:gd name="connsiteX27" fmla="*/ 1363980 w 1653540"/>
              <a:gd name="connsiteY27" fmla="*/ 205740 h 1691640"/>
              <a:gd name="connsiteX28" fmla="*/ 1379220 w 1653540"/>
              <a:gd name="connsiteY28" fmla="*/ 213360 h 1691640"/>
              <a:gd name="connsiteX29" fmla="*/ 1447800 w 1653540"/>
              <a:gd name="connsiteY29" fmla="*/ 365760 h 1691640"/>
              <a:gd name="connsiteX30" fmla="*/ 1463040 w 1653540"/>
              <a:gd name="connsiteY30" fmla="*/ 441960 h 1691640"/>
              <a:gd name="connsiteX31" fmla="*/ 1432560 w 1653540"/>
              <a:gd name="connsiteY31" fmla="*/ 502920 h 1691640"/>
              <a:gd name="connsiteX32" fmla="*/ 1432560 w 1653540"/>
              <a:gd name="connsiteY32" fmla="*/ 548640 h 1691640"/>
              <a:gd name="connsiteX33" fmla="*/ 1447800 w 1653540"/>
              <a:gd name="connsiteY33" fmla="*/ 662940 h 1691640"/>
              <a:gd name="connsiteX34" fmla="*/ 1424940 w 1653540"/>
              <a:gd name="connsiteY34" fmla="*/ 739140 h 1691640"/>
              <a:gd name="connsiteX35" fmla="*/ 1417320 w 1653540"/>
              <a:gd name="connsiteY35" fmla="*/ 792480 h 1691640"/>
              <a:gd name="connsiteX36" fmla="*/ 1447800 w 1653540"/>
              <a:gd name="connsiteY36" fmla="*/ 838200 h 1691640"/>
              <a:gd name="connsiteX37" fmla="*/ 1371600 w 1653540"/>
              <a:gd name="connsiteY37" fmla="*/ 937260 h 1691640"/>
              <a:gd name="connsiteX38" fmla="*/ 1386840 w 1653540"/>
              <a:gd name="connsiteY38" fmla="*/ 1066800 h 1691640"/>
              <a:gd name="connsiteX39" fmla="*/ 1455420 w 1653540"/>
              <a:gd name="connsiteY39" fmla="*/ 1104900 h 1691640"/>
              <a:gd name="connsiteX40" fmla="*/ 1447800 w 1653540"/>
              <a:gd name="connsiteY40" fmla="*/ 1158240 h 1691640"/>
              <a:gd name="connsiteX41" fmla="*/ 1470660 w 1653540"/>
              <a:gd name="connsiteY41" fmla="*/ 1219200 h 1691640"/>
              <a:gd name="connsiteX42" fmla="*/ 1501140 w 1653540"/>
              <a:gd name="connsiteY42" fmla="*/ 1257300 h 1691640"/>
              <a:gd name="connsiteX43" fmla="*/ 1562100 w 1653540"/>
              <a:gd name="connsiteY43" fmla="*/ 1287780 h 1691640"/>
              <a:gd name="connsiteX44" fmla="*/ 1653540 w 1653540"/>
              <a:gd name="connsiteY44" fmla="*/ 1318260 h 1691640"/>
              <a:gd name="connsiteX45" fmla="*/ 1653540 w 1653540"/>
              <a:gd name="connsiteY45" fmla="*/ 1318260 h 1691640"/>
              <a:gd name="connsiteX46" fmla="*/ 1592580 w 1653540"/>
              <a:gd name="connsiteY46" fmla="*/ 1402080 h 1691640"/>
              <a:gd name="connsiteX47" fmla="*/ 1615440 w 1653540"/>
              <a:gd name="connsiteY47" fmla="*/ 1485900 h 1691640"/>
              <a:gd name="connsiteX48" fmla="*/ 1546860 w 1653540"/>
              <a:gd name="connsiteY48" fmla="*/ 1501140 h 1691640"/>
              <a:gd name="connsiteX49" fmla="*/ 1478280 w 1653540"/>
              <a:gd name="connsiteY49" fmla="*/ 1539240 h 1691640"/>
              <a:gd name="connsiteX50" fmla="*/ 1409700 w 1653540"/>
              <a:gd name="connsiteY50" fmla="*/ 1562100 h 1691640"/>
              <a:gd name="connsiteX51" fmla="*/ 1356360 w 1653540"/>
              <a:gd name="connsiteY51" fmla="*/ 1623060 h 1691640"/>
              <a:gd name="connsiteX52" fmla="*/ 1211580 w 1653540"/>
              <a:gd name="connsiteY52" fmla="*/ 1638300 h 1691640"/>
              <a:gd name="connsiteX53" fmla="*/ 1211580 w 1653540"/>
              <a:gd name="connsiteY53" fmla="*/ 1638300 h 1691640"/>
              <a:gd name="connsiteX54" fmla="*/ 1135380 w 1653540"/>
              <a:gd name="connsiteY54" fmla="*/ 1623060 h 1691640"/>
              <a:gd name="connsiteX55" fmla="*/ 1066800 w 1653540"/>
              <a:gd name="connsiteY55" fmla="*/ 1691640 h 1691640"/>
              <a:gd name="connsiteX56" fmla="*/ 1036320 w 1653540"/>
              <a:gd name="connsiteY56" fmla="*/ 1691640 h 1691640"/>
              <a:gd name="connsiteX57" fmla="*/ 967740 w 1653540"/>
              <a:gd name="connsiteY57" fmla="*/ 1661160 h 1691640"/>
              <a:gd name="connsiteX58" fmla="*/ 853440 w 1653540"/>
              <a:gd name="connsiteY58" fmla="*/ 1653540 h 1691640"/>
              <a:gd name="connsiteX59" fmla="*/ 800100 w 1653540"/>
              <a:gd name="connsiteY59" fmla="*/ 1638300 h 1691640"/>
              <a:gd name="connsiteX60" fmla="*/ 678180 w 1653540"/>
              <a:gd name="connsiteY60" fmla="*/ 1638300 h 1691640"/>
              <a:gd name="connsiteX61" fmla="*/ 624840 w 1653540"/>
              <a:gd name="connsiteY61" fmla="*/ 1600200 h 1691640"/>
              <a:gd name="connsiteX62" fmla="*/ 518160 w 1653540"/>
              <a:gd name="connsiteY62" fmla="*/ 1577340 h 1691640"/>
              <a:gd name="connsiteX63" fmla="*/ 403860 w 1653540"/>
              <a:gd name="connsiteY63" fmla="*/ 1554480 h 1691640"/>
              <a:gd name="connsiteX64" fmla="*/ 381000 w 1653540"/>
              <a:gd name="connsiteY64" fmla="*/ 1554480 h 1691640"/>
              <a:gd name="connsiteX65" fmla="*/ 381000 w 1653540"/>
              <a:gd name="connsiteY65" fmla="*/ 1455420 h 1691640"/>
              <a:gd name="connsiteX66" fmla="*/ 342900 w 1653540"/>
              <a:gd name="connsiteY66" fmla="*/ 1379220 h 1691640"/>
              <a:gd name="connsiteX67" fmla="*/ 365760 w 1653540"/>
              <a:gd name="connsiteY67" fmla="*/ 1287780 h 1691640"/>
              <a:gd name="connsiteX68" fmla="*/ 304800 w 1653540"/>
              <a:gd name="connsiteY68" fmla="*/ 1249680 h 1691640"/>
              <a:gd name="connsiteX69" fmla="*/ 320040 w 1653540"/>
              <a:gd name="connsiteY69" fmla="*/ 1173480 h 1691640"/>
              <a:gd name="connsiteX70" fmla="*/ 274320 w 1653540"/>
              <a:gd name="connsiteY70" fmla="*/ 1173480 h 1691640"/>
              <a:gd name="connsiteX71" fmla="*/ 274320 w 1653540"/>
              <a:gd name="connsiteY71" fmla="*/ 1173480 h 1691640"/>
              <a:gd name="connsiteX72" fmla="*/ 228600 w 1653540"/>
              <a:gd name="connsiteY72" fmla="*/ 1120140 h 1691640"/>
              <a:gd name="connsiteX73" fmla="*/ 259080 w 1653540"/>
              <a:gd name="connsiteY73" fmla="*/ 1104900 h 1691640"/>
              <a:gd name="connsiteX74" fmla="*/ 327660 w 1653540"/>
              <a:gd name="connsiteY74" fmla="*/ 1082040 h 1691640"/>
              <a:gd name="connsiteX75" fmla="*/ 327660 w 1653540"/>
              <a:gd name="connsiteY75" fmla="*/ 982980 h 1691640"/>
              <a:gd name="connsiteX76" fmla="*/ 274320 w 1653540"/>
              <a:gd name="connsiteY76" fmla="*/ 982980 h 1691640"/>
              <a:gd name="connsiteX77" fmla="*/ 297180 w 1653540"/>
              <a:gd name="connsiteY77" fmla="*/ 914400 h 1691640"/>
              <a:gd name="connsiteX78" fmla="*/ 228600 w 1653540"/>
              <a:gd name="connsiteY78" fmla="*/ 853440 h 1691640"/>
              <a:gd name="connsiteX79" fmla="*/ 137160 w 1653540"/>
              <a:gd name="connsiteY79" fmla="*/ 807720 h 1691640"/>
              <a:gd name="connsiteX80" fmla="*/ 0 w 1653540"/>
              <a:gd name="connsiteY80" fmla="*/ 71628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653540" h="1691640">
                <a:moveTo>
                  <a:pt x="0" y="716280"/>
                </a:moveTo>
                <a:lnTo>
                  <a:pt x="99060" y="655320"/>
                </a:lnTo>
                <a:lnTo>
                  <a:pt x="152400" y="586740"/>
                </a:lnTo>
                <a:lnTo>
                  <a:pt x="152400" y="586740"/>
                </a:lnTo>
                <a:lnTo>
                  <a:pt x="289560" y="502920"/>
                </a:lnTo>
                <a:lnTo>
                  <a:pt x="289560" y="502920"/>
                </a:lnTo>
                <a:lnTo>
                  <a:pt x="335280" y="457200"/>
                </a:lnTo>
                <a:lnTo>
                  <a:pt x="320040" y="365760"/>
                </a:lnTo>
                <a:lnTo>
                  <a:pt x="320040" y="365760"/>
                </a:lnTo>
                <a:lnTo>
                  <a:pt x="411480" y="342900"/>
                </a:lnTo>
                <a:lnTo>
                  <a:pt x="434340" y="381000"/>
                </a:lnTo>
                <a:lnTo>
                  <a:pt x="571500" y="350520"/>
                </a:lnTo>
                <a:lnTo>
                  <a:pt x="571500" y="350520"/>
                </a:lnTo>
                <a:lnTo>
                  <a:pt x="594360" y="198120"/>
                </a:lnTo>
                <a:lnTo>
                  <a:pt x="556260" y="167640"/>
                </a:lnTo>
                <a:lnTo>
                  <a:pt x="609600" y="137160"/>
                </a:lnTo>
                <a:lnTo>
                  <a:pt x="723900" y="160020"/>
                </a:lnTo>
                <a:lnTo>
                  <a:pt x="807720" y="160020"/>
                </a:lnTo>
                <a:lnTo>
                  <a:pt x="853440" y="152400"/>
                </a:lnTo>
                <a:lnTo>
                  <a:pt x="853440" y="129540"/>
                </a:lnTo>
                <a:lnTo>
                  <a:pt x="899160" y="121920"/>
                </a:lnTo>
                <a:lnTo>
                  <a:pt x="944880" y="45720"/>
                </a:lnTo>
                <a:lnTo>
                  <a:pt x="944880" y="0"/>
                </a:lnTo>
                <a:lnTo>
                  <a:pt x="1051560" y="15240"/>
                </a:lnTo>
                <a:lnTo>
                  <a:pt x="1112520" y="22860"/>
                </a:lnTo>
                <a:lnTo>
                  <a:pt x="1165860" y="30480"/>
                </a:lnTo>
                <a:lnTo>
                  <a:pt x="1234440" y="129540"/>
                </a:lnTo>
                <a:lnTo>
                  <a:pt x="1363980" y="205740"/>
                </a:lnTo>
                <a:lnTo>
                  <a:pt x="1379220" y="213360"/>
                </a:lnTo>
                <a:lnTo>
                  <a:pt x="1447800" y="365760"/>
                </a:lnTo>
                <a:lnTo>
                  <a:pt x="1463040" y="441960"/>
                </a:lnTo>
                <a:lnTo>
                  <a:pt x="1432560" y="502920"/>
                </a:lnTo>
                <a:lnTo>
                  <a:pt x="1432560" y="548640"/>
                </a:lnTo>
                <a:lnTo>
                  <a:pt x="1447800" y="662940"/>
                </a:lnTo>
                <a:lnTo>
                  <a:pt x="1424940" y="739140"/>
                </a:lnTo>
                <a:lnTo>
                  <a:pt x="1417320" y="792480"/>
                </a:lnTo>
                <a:lnTo>
                  <a:pt x="1447800" y="838200"/>
                </a:lnTo>
                <a:lnTo>
                  <a:pt x="1371600" y="937260"/>
                </a:lnTo>
                <a:lnTo>
                  <a:pt x="1386840" y="1066800"/>
                </a:lnTo>
                <a:lnTo>
                  <a:pt x="1455420" y="1104900"/>
                </a:lnTo>
                <a:lnTo>
                  <a:pt x="1447800" y="1158240"/>
                </a:lnTo>
                <a:lnTo>
                  <a:pt x="1470660" y="1219200"/>
                </a:lnTo>
                <a:lnTo>
                  <a:pt x="1501140" y="1257300"/>
                </a:lnTo>
                <a:lnTo>
                  <a:pt x="1562100" y="1287780"/>
                </a:lnTo>
                <a:lnTo>
                  <a:pt x="1653540" y="1318260"/>
                </a:lnTo>
                <a:lnTo>
                  <a:pt x="1653540" y="1318260"/>
                </a:lnTo>
                <a:lnTo>
                  <a:pt x="1592580" y="1402080"/>
                </a:lnTo>
                <a:lnTo>
                  <a:pt x="1615440" y="1485900"/>
                </a:lnTo>
                <a:lnTo>
                  <a:pt x="1546860" y="1501140"/>
                </a:lnTo>
                <a:lnTo>
                  <a:pt x="1478280" y="1539240"/>
                </a:lnTo>
                <a:lnTo>
                  <a:pt x="1409700" y="1562100"/>
                </a:lnTo>
                <a:lnTo>
                  <a:pt x="1356360" y="1623060"/>
                </a:lnTo>
                <a:lnTo>
                  <a:pt x="1211580" y="1638300"/>
                </a:lnTo>
                <a:lnTo>
                  <a:pt x="1211580" y="1638300"/>
                </a:lnTo>
                <a:lnTo>
                  <a:pt x="1135380" y="1623060"/>
                </a:lnTo>
                <a:lnTo>
                  <a:pt x="1066800" y="1691640"/>
                </a:lnTo>
                <a:lnTo>
                  <a:pt x="1036320" y="1691640"/>
                </a:lnTo>
                <a:lnTo>
                  <a:pt x="967740" y="1661160"/>
                </a:lnTo>
                <a:lnTo>
                  <a:pt x="853440" y="1653540"/>
                </a:lnTo>
                <a:lnTo>
                  <a:pt x="800100" y="1638300"/>
                </a:lnTo>
                <a:lnTo>
                  <a:pt x="678180" y="1638300"/>
                </a:lnTo>
                <a:lnTo>
                  <a:pt x="624840" y="1600200"/>
                </a:lnTo>
                <a:lnTo>
                  <a:pt x="518160" y="1577340"/>
                </a:lnTo>
                <a:lnTo>
                  <a:pt x="403860" y="1554480"/>
                </a:lnTo>
                <a:lnTo>
                  <a:pt x="381000" y="1554480"/>
                </a:lnTo>
                <a:lnTo>
                  <a:pt x="381000" y="1455420"/>
                </a:lnTo>
                <a:lnTo>
                  <a:pt x="342900" y="1379220"/>
                </a:lnTo>
                <a:lnTo>
                  <a:pt x="365760" y="1287780"/>
                </a:lnTo>
                <a:lnTo>
                  <a:pt x="304800" y="1249680"/>
                </a:lnTo>
                <a:lnTo>
                  <a:pt x="320040" y="1173480"/>
                </a:lnTo>
                <a:lnTo>
                  <a:pt x="274320" y="1173480"/>
                </a:lnTo>
                <a:lnTo>
                  <a:pt x="274320" y="1173480"/>
                </a:lnTo>
                <a:lnTo>
                  <a:pt x="228600" y="1120140"/>
                </a:lnTo>
                <a:lnTo>
                  <a:pt x="259080" y="1104900"/>
                </a:lnTo>
                <a:lnTo>
                  <a:pt x="327660" y="1082040"/>
                </a:lnTo>
                <a:lnTo>
                  <a:pt x="327660" y="982980"/>
                </a:lnTo>
                <a:lnTo>
                  <a:pt x="274320" y="982980"/>
                </a:lnTo>
                <a:lnTo>
                  <a:pt x="297180" y="914400"/>
                </a:lnTo>
                <a:lnTo>
                  <a:pt x="228600" y="853440"/>
                </a:lnTo>
                <a:lnTo>
                  <a:pt x="137160" y="807720"/>
                </a:lnTo>
                <a:lnTo>
                  <a:pt x="0" y="71628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3748159" y="1296236"/>
            <a:ext cx="847311" cy="886699"/>
          </a:xfrm>
          <a:custGeom>
            <a:avLst/>
            <a:gdLst>
              <a:gd name="connsiteX0" fmla="*/ 784860 w 1074420"/>
              <a:gd name="connsiteY0" fmla="*/ 1074420 h 1196340"/>
              <a:gd name="connsiteX1" fmla="*/ 952500 w 1074420"/>
              <a:gd name="connsiteY1" fmla="*/ 1051560 h 1196340"/>
              <a:gd name="connsiteX2" fmla="*/ 1013460 w 1074420"/>
              <a:gd name="connsiteY2" fmla="*/ 937260 h 1196340"/>
              <a:gd name="connsiteX3" fmla="*/ 1074420 w 1074420"/>
              <a:gd name="connsiteY3" fmla="*/ 822960 h 1196340"/>
              <a:gd name="connsiteX4" fmla="*/ 1074420 w 1074420"/>
              <a:gd name="connsiteY4" fmla="*/ 822960 h 1196340"/>
              <a:gd name="connsiteX5" fmla="*/ 1074420 w 1074420"/>
              <a:gd name="connsiteY5" fmla="*/ 662940 h 1196340"/>
              <a:gd name="connsiteX6" fmla="*/ 1028700 w 1074420"/>
              <a:gd name="connsiteY6" fmla="*/ 563880 h 1196340"/>
              <a:gd name="connsiteX7" fmla="*/ 1013460 w 1074420"/>
              <a:gd name="connsiteY7" fmla="*/ 495300 h 1196340"/>
              <a:gd name="connsiteX8" fmla="*/ 1051560 w 1074420"/>
              <a:gd name="connsiteY8" fmla="*/ 441960 h 1196340"/>
              <a:gd name="connsiteX9" fmla="*/ 929640 w 1074420"/>
              <a:gd name="connsiteY9" fmla="*/ 365760 h 1196340"/>
              <a:gd name="connsiteX10" fmla="*/ 937260 w 1074420"/>
              <a:gd name="connsiteY10" fmla="*/ 297180 h 1196340"/>
              <a:gd name="connsiteX11" fmla="*/ 975360 w 1074420"/>
              <a:gd name="connsiteY11" fmla="*/ 205740 h 1196340"/>
              <a:gd name="connsiteX12" fmla="*/ 975360 w 1074420"/>
              <a:gd name="connsiteY12" fmla="*/ 167640 h 1196340"/>
              <a:gd name="connsiteX13" fmla="*/ 944880 w 1074420"/>
              <a:gd name="connsiteY13" fmla="*/ 160020 h 1196340"/>
              <a:gd name="connsiteX14" fmla="*/ 922020 w 1074420"/>
              <a:gd name="connsiteY14" fmla="*/ 205740 h 1196340"/>
              <a:gd name="connsiteX15" fmla="*/ 876300 w 1074420"/>
              <a:gd name="connsiteY15" fmla="*/ 228600 h 1196340"/>
              <a:gd name="connsiteX16" fmla="*/ 861060 w 1074420"/>
              <a:gd name="connsiteY16" fmla="*/ 190500 h 1196340"/>
              <a:gd name="connsiteX17" fmla="*/ 861060 w 1074420"/>
              <a:gd name="connsiteY17" fmla="*/ 137160 h 1196340"/>
              <a:gd name="connsiteX18" fmla="*/ 769620 w 1074420"/>
              <a:gd name="connsiteY18" fmla="*/ 22860 h 1196340"/>
              <a:gd name="connsiteX19" fmla="*/ 746760 w 1074420"/>
              <a:gd name="connsiteY19" fmla="*/ 0 h 1196340"/>
              <a:gd name="connsiteX20" fmla="*/ 693420 w 1074420"/>
              <a:gd name="connsiteY20" fmla="*/ 0 h 1196340"/>
              <a:gd name="connsiteX21" fmla="*/ 701040 w 1074420"/>
              <a:gd name="connsiteY21" fmla="*/ 30480 h 1196340"/>
              <a:gd name="connsiteX22" fmla="*/ 701040 w 1074420"/>
              <a:gd name="connsiteY22" fmla="*/ 76200 h 1196340"/>
              <a:gd name="connsiteX23" fmla="*/ 701040 w 1074420"/>
              <a:gd name="connsiteY23" fmla="*/ 99060 h 1196340"/>
              <a:gd name="connsiteX24" fmla="*/ 624840 w 1074420"/>
              <a:gd name="connsiteY24" fmla="*/ 83820 h 1196340"/>
              <a:gd name="connsiteX25" fmla="*/ 586740 w 1074420"/>
              <a:gd name="connsiteY25" fmla="*/ 83820 h 1196340"/>
              <a:gd name="connsiteX26" fmla="*/ 556260 w 1074420"/>
              <a:gd name="connsiteY26" fmla="*/ 53340 h 1196340"/>
              <a:gd name="connsiteX27" fmla="*/ 525780 w 1074420"/>
              <a:gd name="connsiteY27" fmla="*/ 38100 h 1196340"/>
              <a:gd name="connsiteX28" fmla="*/ 495300 w 1074420"/>
              <a:gd name="connsiteY28" fmla="*/ 38100 h 1196340"/>
              <a:gd name="connsiteX29" fmla="*/ 472440 w 1074420"/>
              <a:gd name="connsiteY29" fmla="*/ 53340 h 1196340"/>
              <a:gd name="connsiteX30" fmla="*/ 426720 w 1074420"/>
              <a:gd name="connsiteY30" fmla="*/ 99060 h 1196340"/>
              <a:gd name="connsiteX31" fmla="*/ 419100 w 1074420"/>
              <a:gd name="connsiteY31" fmla="*/ 137160 h 1196340"/>
              <a:gd name="connsiteX32" fmla="*/ 419100 w 1074420"/>
              <a:gd name="connsiteY32" fmla="*/ 137160 h 1196340"/>
              <a:gd name="connsiteX33" fmla="*/ 312420 w 1074420"/>
              <a:gd name="connsiteY33" fmla="*/ 144780 h 1196340"/>
              <a:gd name="connsiteX34" fmla="*/ 251460 w 1074420"/>
              <a:gd name="connsiteY34" fmla="*/ 144780 h 1196340"/>
              <a:gd name="connsiteX35" fmla="*/ 251460 w 1074420"/>
              <a:gd name="connsiteY35" fmla="*/ 182880 h 1196340"/>
              <a:gd name="connsiteX36" fmla="*/ 251460 w 1074420"/>
              <a:gd name="connsiteY36" fmla="*/ 182880 h 1196340"/>
              <a:gd name="connsiteX37" fmla="*/ 403860 w 1074420"/>
              <a:gd name="connsiteY37" fmla="*/ 205740 h 1196340"/>
              <a:gd name="connsiteX38" fmla="*/ 487680 w 1074420"/>
              <a:gd name="connsiteY38" fmla="*/ 236220 h 1196340"/>
              <a:gd name="connsiteX39" fmla="*/ 487680 w 1074420"/>
              <a:gd name="connsiteY39" fmla="*/ 236220 h 1196340"/>
              <a:gd name="connsiteX40" fmla="*/ 396240 w 1074420"/>
              <a:gd name="connsiteY40" fmla="*/ 396240 h 1196340"/>
              <a:gd name="connsiteX41" fmla="*/ 358140 w 1074420"/>
              <a:gd name="connsiteY41" fmla="*/ 411480 h 1196340"/>
              <a:gd name="connsiteX42" fmla="*/ 281940 w 1074420"/>
              <a:gd name="connsiteY42" fmla="*/ 457200 h 1196340"/>
              <a:gd name="connsiteX43" fmla="*/ 220980 w 1074420"/>
              <a:gd name="connsiteY43" fmla="*/ 518160 h 1196340"/>
              <a:gd name="connsiteX44" fmla="*/ 220980 w 1074420"/>
              <a:gd name="connsiteY44" fmla="*/ 518160 h 1196340"/>
              <a:gd name="connsiteX45" fmla="*/ 220980 w 1074420"/>
              <a:gd name="connsiteY45" fmla="*/ 601980 h 1196340"/>
              <a:gd name="connsiteX46" fmla="*/ 266700 w 1074420"/>
              <a:gd name="connsiteY46" fmla="*/ 640080 h 1196340"/>
              <a:gd name="connsiteX47" fmla="*/ 297180 w 1074420"/>
              <a:gd name="connsiteY47" fmla="*/ 655320 h 1196340"/>
              <a:gd name="connsiteX48" fmla="*/ 297180 w 1074420"/>
              <a:gd name="connsiteY48" fmla="*/ 655320 h 1196340"/>
              <a:gd name="connsiteX49" fmla="*/ 304800 w 1074420"/>
              <a:gd name="connsiteY49" fmla="*/ 723900 h 1196340"/>
              <a:gd name="connsiteX50" fmla="*/ 266700 w 1074420"/>
              <a:gd name="connsiteY50" fmla="*/ 731520 h 1196340"/>
              <a:gd name="connsiteX51" fmla="*/ 243840 w 1074420"/>
              <a:gd name="connsiteY51" fmla="*/ 746760 h 1196340"/>
              <a:gd name="connsiteX52" fmla="*/ 228600 w 1074420"/>
              <a:gd name="connsiteY52" fmla="*/ 853440 h 1196340"/>
              <a:gd name="connsiteX53" fmla="*/ 205740 w 1074420"/>
              <a:gd name="connsiteY53" fmla="*/ 906780 h 1196340"/>
              <a:gd name="connsiteX54" fmla="*/ 152400 w 1074420"/>
              <a:gd name="connsiteY54" fmla="*/ 899160 h 1196340"/>
              <a:gd name="connsiteX55" fmla="*/ 99060 w 1074420"/>
              <a:gd name="connsiteY55" fmla="*/ 883920 h 1196340"/>
              <a:gd name="connsiteX56" fmla="*/ 38100 w 1074420"/>
              <a:gd name="connsiteY56" fmla="*/ 891540 h 1196340"/>
              <a:gd name="connsiteX57" fmla="*/ 0 w 1074420"/>
              <a:gd name="connsiteY57" fmla="*/ 929640 h 1196340"/>
              <a:gd name="connsiteX58" fmla="*/ 0 w 1074420"/>
              <a:gd name="connsiteY58" fmla="*/ 952500 h 1196340"/>
              <a:gd name="connsiteX59" fmla="*/ 45720 w 1074420"/>
              <a:gd name="connsiteY59" fmla="*/ 960120 h 1196340"/>
              <a:gd name="connsiteX60" fmla="*/ 45720 w 1074420"/>
              <a:gd name="connsiteY60" fmla="*/ 960120 h 1196340"/>
              <a:gd name="connsiteX61" fmla="*/ 121920 w 1074420"/>
              <a:gd name="connsiteY61" fmla="*/ 922020 h 1196340"/>
              <a:gd name="connsiteX62" fmla="*/ 152400 w 1074420"/>
              <a:gd name="connsiteY62" fmla="*/ 960120 h 1196340"/>
              <a:gd name="connsiteX63" fmla="*/ 152400 w 1074420"/>
              <a:gd name="connsiteY63" fmla="*/ 960120 h 1196340"/>
              <a:gd name="connsiteX64" fmla="*/ 198120 w 1074420"/>
              <a:gd name="connsiteY64" fmla="*/ 998220 h 1196340"/>
              <a:gd name="connsiteX65" fmla="*/ 198120 w 1074420"/>
              <a:gd name="connsiteY65" fmla="*/ 998220 h 1196340"/>
              <a:gd name="connsiteX66" fmla="*/ 228600 w 1074420"/>
              <a:gd name="connsiteY66" fmla="*/ 1059180 h 1196340"/>
              <a:gd name="connsiteX67" fmla="*/ 312420 w 1074420"/>
              <a:gd name="connsiteY67" fmla="*/ 1059180 h 1196340"/>
              <a:gd name="connsiteX68" fmla="*/ 365760 w 1074420"/>
              <a:gd name="connsiteY68" fmla="*/ 1059180 h 1196340"/>
              <a:gd name="connsiteX69" fmla="*/ 365760 w 1074420"/>
              <a:gd name="connsiteY69" fmla="*/ 1082040 h 1196340"/>
              <a:gd name="connsiteX70" fmla="*/ 365760 w 1074420"/>
              <a:gd name="connsiteY70" fmla="*/ 1127760 h 1196340"/>
              <a:gd name="connsiteX71" fmla="*/ 365760 w 1074420"/>
              <a:gd name="connsiteY71" fmla="*/ 1127760 h 1196340"/>
              <a:gd name="connsiteX72" fmla="*/ 449580 w 1074420"/>
              <a:gd name="connsiteY72" fmla="*/ 1165860 h 1196340"/>
              <a:gd name="connsiteX73" fmla="*/ 518160 w 1074420"/>
              <a:gd name="connsiteY73" fmla="*/ 1165860 h 1196340"/>
              <a:gd name="connsiteX74" fmla="*/ 518160 w 1074420"/>
              <a:gd name="connsiteY74" fmla="*/ 1165860 h 1196340"/>
              <a:gd name="connsiteX75" fmla="*/ 586740 w 1074420"/>
              <a:gd name="connsiteY75" fmla="*/ 1196340 h 1196340"/>
              <a:gd name="connsiteX76" fmla="*/ 586740 w 1074420"/>
              <a:gd name="connsiteY76" fmla="*/ 1196340 h 1196340"/>
              <a:gd name="connsiteX77" fmla="*/ 647700 w 1074420"/>
              <a:gd name="connsiteY77" fmla="*/ 1150620 h 1196340"/>
              <a:gd name="connsiteX78" fmla="*/ 685800 w 1074420"/>
              <a:gd name="connsiteY78" fmla="*/ 1143000 h 1196340"/>
              <a:gd name="connsiteX79" fmla="*/ 685800 w 1074420"/>
              <a:gd name="connsiteY79" fmla="*/ 1143000 h 1196340"/>
              <a:gd name="connsiteX80" fmla="*/ 784860 w 1074420"/>
              <a:gd name="connsiteY80" fmla="*/ 1074420 h 119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074420" h="1196340">
                <a:moveTo>
                  <a:pt x="784860" y="1074420"/>
                </a:moveTo>
                <a:lnTo>
                  <a:pt x="952500" y="1051560"/>
                </a:lnTo>
                <a:lnTo>
                  <a:pt x="1013460" y="937260"/>
                </a:lnTo>
                <a:lnTo>
                  <a:pt x="1074420" y="822960"/>
                </a:lnTo>
                <a:lnTo>
                  <a:pt x="1074420" y="822960"/>
                </a:lnTo>
                <a:lnTo>
                  <a:pt x="1074420" y="662940"/>
                </a:lnTo>
                <a:lnTo>
                  <a:pt x="1028700" y="563880"/>
                </a:lnTo>
                <a:lnTo>
                  <a:pt x="1013460" y="495300"/>
                </a:lnTo>
                <a:lnTo>
                  <a:pt x="1051560" y="441960"/>
                </a:lnTo>
                <a:lnTo>
                  <a:pt x="929640" y="365760"/>
                </a:lnTo>
                <a:lnTo>
                  <a:pt x="937260" y="297180"/>
                </a:lnTo>
                <a:lnTo>
                  <a:pt x="975360" y="205740"/>
                </a:lnTo>
                <a:lnTo>
                  <a:pt x="975360" y="167640"/>
                </a:lnTo>
                <a:lnTo>
                  <a:pt x="944880" y="160020"/>
                </a:lnTo>
                <a:lnTo>
                  <a:pt x="922020" y="205740"/>
                </a:lnTo>
                <a:lnTo>
                  <a:pt x="876300" y="228600"/>
                </a:lnTo>
                <a:lnTo>
                  <a:pt x="861060" y="190500"/>
                </a:lnTo>
                <a:lnTo>
                  <a:pt x="861060" y="137160"/>
                </a:lnTo>
                <a:lnTo>
                  <a:pt x="769620" y="22860"/>
                </a:lnTo>
                <a:lnTo>
                  <a:pt x="746760" y="0"/>
                </a:lnTo>
                <a:lnTo>
                  <a:pt x="693420" y="0"/>
                </a:lnTo>
                <a:lnTo>
                  <a:pt x="701040" y="30480"/>
                </a:lnTo>
                <a:lnTo>
                  <a:pt x="701040" y="76200"/>
                </a:lnTo>
                <a:lnTo>
                  <a:pt x="701040" y="99060"/>
                </a:lnTo>
                <a:lnTo>
                  <a:pt x="624840" y="83820"/>
                </a:lnTo>
                <a:lnTo>
                  <a:pt x="586740" y="83820"/>
                </a:lnTo>
                <a:lnTo>
                  <a:pt x="556260" y="53340"/>
                </a:lnTo>
                <a:lnTo>
                  <a:pt x="525780" y="38100"/>
                </a:lnTo>
                <a:lnTo>
                  <a:pt x="495300" y="38100"/>
                </a:lnTo>
                <a:lnTo>
                  <a:pt x="472440" y="53340"/>
                </a:lnTo>
                <a:lnTo>
                  <a:pt x="426720" y="99060"/>
                </a:lnTo>
                <a:lnTo>
                  <a:pt x="419100" y="137160"/>
                </a:lnTo>
                <a:lnTo>
                  <a:pt x="419100" y="137160"/>
                </a:lnTo>
                <a:lnTo>
                  <a:pt x="312420" y="144780"/>
                </a:lnTo>
                <a:lnTo>
                  <a:pt x="251460" y="144780"/>
                </a:lnTo>
                <a:lnTo>
                  <a:pt x="251460" y="182880"/>
                </a:lnTo>
                <a:lnTo>
                  <a:pt x="251460" y="182880"/>
                </a:lnTo>
                <a:lnTo>
                  <a:pt x="403860" y="205740"/>
                </a:lnTo>
                <a:lnTo>
                  <a:pt x="487680" y="236220"/>
                </a:lnTo>
                <a:lnTo>
                  <a:pt x="487680" y="236220"/>
                </a:lnTo>
                <a:lnTo>
                  <a:pt x="396240" y="396240"/>
                </a:lnTo>
                <a:lnTo>
                  <a:pt x="358140" y="411480"/>
                </a:lnTo>
                <a:lnTo>
                  <a:pt x="281940" y="457200"/>
                </a:lnTo>
                <a:lnTo>
                  <a:pt x="220980" y="518160"/>
                </a:lnTo>
                <a:lnTo>
                  <a:pt x="220980" y="518160"/>
                </a:lnTo>
                <a:lnTo>
                  <a:pt x="220980" y="601980"/>
                </a:lnTo>
                <a:lnTo>
                  <a:pt x="266700" y="640080"/>
                </a:lnTo>
                <a:lnTo>
                  <a:pt x="297180" y="655320"/>
                </a:lnTo>
                <a:lnTo>
                  <a:pt x="297180" y="655320"/>
                </a:lnTo>
                <a:lnTo>
                  <a:pt x="304800" y="723900"/>
                </a:lnTo>
                <a:lnTo>
                  <a:pt x="266700" y="731520"/>
                </a:lnTo>
                <a:lnTo>
                  <a:pt x="243840" y="746760"/>
                </a:lnTo>
                <a:lnTo>
                  <a:pt x="228600" y="853440"/>
                </a:lnTo>
                <a:lnTo>
                  <a:pt x="205740" y="906780"/>
                </a:lnTo>
                <a:lnTo>
                  <a:pt x="152400" y="899160"/>
                </a:lnTo>
                <a:lnTo>
                  <a:pt x="99060" y="883920"/>
                </a:lnTo>
                <a:lnTo>
                  <a:pt x="38100" y="891540"/>
                </a:lnTo>
                <a:lnTo>
                  <a:pt x="0" y="929640"/>
                </a:lnTo>
                <a:lnTo>
                  <a:pt x="0" y="952500"/>
                </a:lnTo>
                <a:lnTo>
                  <a:pt x="45720" y="960120"/>
                </a:lnTo>
                <a:lnTo>
                  <a:pt x="45720" y="960120"/>
                </a:lnTo>
                <a:lnTo>
                  <a:pt x="121920" y="922020"/>
                </a:lnTo>
                <a:lnTo>
                  <a:pt x="152400" y="960120"/>
                </a:lnTo>
                <a:lnTo>
                  <a:pt x="152400" y="960120"/>
                </a:lnTo>
                <a:lnTo>
                  <a:pt x="198120" y="998220"/>
                </a:lnTo>
                <a:lnTo>
                  <a:pt x="198120" y="998220"/>
                </a:lnTo>
                <a:lnTo>
                  <a:pt x="228600" y="1059180"/>
                </a:lnTo>
                <a:lnTo>
                  <a:pt x="312420" y="1059180"/>
                </a:lnTo>
                <a:lnTo>
                  <a:pt x="365760" y="1059180"/>
                </a:lnTo>
                <a:lnTo>
                  <a:pt x="365760" y="1082040"/>
                </a:lnTo>
                <a:lnTo>
                  <a:pt x="365760" y="1127760"/>
                </a:lnTo>
                <a:lnTo>
                  <a:pt x="365760" y="1127760"/>
                </a:lnTo>
                <a:lnTo>
                  <a:pt x="449580" y="1165860"/>
                </a:lnTo>
                <a:lnTo>
                  <a:pt x="518160" y="1165860"/>
                </a:lnTo>
                <a:lnTo>
                  <a:pt x="518160" y="1165860"/>
                </a:lnTo>
                <a:lnTo>
                  <a:pt x="586740" y="1196340"/>
                </a:lnTo>
                <a:lnTo>
                  <a:pt x="586740" y="1196340"/>
                </a:lnTo>
                <a:lnTo>
                  <a:pt x="647700" y="1150620"/>
                </a:lnTo>
                <a:lnTo>
                  <a:pt x="685800" y="1143000"/>
                </a:lnTo>
                <a:lnTo>
                  <a:pt x="685800" y="1143000"/>
                </a:lnTo>
                <a:lnTo>
                  <a:pt x="784860" y="107442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5767368" y="2681573"/>
            <a:ext cx="1183831" cy="768094"/>
          </a:xfrm>
          <a:custGeom>
            <a:avLst/>
            <a:gdLst>
              <a:gd name="connsiteX0" fmla="*/ 53340 w 1501140"/>
              <a:gd name="connsiteY0" fmla="*/ 106680 h 1036320"/>
              <a:gd name="connsiteX1" fmla="*/ 76200 w 1501140"/>
              <a:gd name="connsiteY1" fmla="*/ 175260 h 1036320"/>
              <a:gd name="connsiteX2" fmla="*/ 53340 w 1501140"/>
              <a:gd name="connsiteY2" fmla="*/ 228600 h 1036320"/>
              <a:gd name="connsiteX3" fmla="*/ 60960 w 1501140"/>
              <a:gd name="connsiteY3" fmla="*/ 304800 h 1036320"/>
              <a:gd name="connsiteX4" fmla="*/ 60960 w 1501140"/>
              <a:gd name="connsiteY4" fmla="*/ 388620 h 1036320"/>
              <a:gd name="connsiteX5" fmla="*/ 60960 w 1501140"/>
              <a:gd name="connsiteY5" fmla="*/ 388620 h 1036320"/>
              <a:gd name="connsiteX6" fmla="*/ 30480 w 1501140"/>
              <a:gd name="connsiteY6" fmla="*/ 502920 h 1036320"/>
              <a:gd name="connsiteX7" fmla="*/ 38100 w 1501140"/>
              <a:gd name="connsiteY7" fmla="*/ 548640 h 1036320"/>
              <a:gd name="connsiteX8" fmla="*/ 38100 w 1501140"/>
              <a:gd name="connsiteY8" fmla="*/ 548640 h 1036320"/>
              <a:gd name="connsiteX9" fmla="*/ 0 w 1501140"/>
              <a:gd name="connsiteY9" fmla="*/ 655320 h 1036320"/>
              <a:gd name="connsiteX10" fmla="*/ 0 w 1501140"/>
              <a:gd name="connsiteY10" fmla="*/ 655320 h 1036320"/>
              <a:gd name="connsiteX11" fmla="*/ 15240 w 1501140"/>
              <a:gd name="connsiteY11" fmla="*/ 762000 h 1036320"/>
              <a:gd name="connsiteX12" fmla="*/ 30480 w 1501140"/>
              <a:gd name="connsiteY12" fmla="*/ 815340 h 1036320"/>
              <a:gd name="connsiteX13" fmla="*/ 30480 w 1501140"/>
              <a:gd name="connsiteY13" fmla="*/ 815340 h 1036320"/>
              <a:gd name="connsiteX14" fmla="*/ 76200 w 1501140"/>
              <a:gd name="connsiteY14" fmla="*/ 876300 h 1036320"/>
              <a:gd name="connsiteX15" fmla="*/ 76200 w 1501140"/>
              <a:gd name="connsiteY15" fmla="*/ 876300 h 1036320"/>
              <a:gd name="connsiteX16" fmla="*/ 76200 w 1501140"/>
              <a:gd name="connsiteY16" fmla="*/ 952500 h 1036320"/>
              <a:gd name="connsiteX17" fmla="*/ 106680 w 1501140"/>
              <a:gd name="connsiteY17" fmla="*/ 998220 h 1036320"/>
              <a:gd name="connsiteX18" fmla="*/ 175260 w 1501140"/>
              <a:gd name="connsiteY18" fmla="*/ 1036320 h 1036320"/>
              <a:gd name="connsiteX19" fmla="*/ 175260 w 1501140"/>
              <a:gd name="connsiteY19" fmla="*/ 1036320 h 1036320"/>
              <a:gd name="connsiteX20" fmla="*/ 228600 w 1501140"/>
              <a:gd name="connsiteY20" fmla="*/ 1005840 h 1036320"/>
              <a:gd name="connsiteX21" fmla="*/ 243840 w 1501140"/>
              <a:gd name="connsiteY21" fmla="*/ 1036320 h 1036320"/>
              <a:gd name="connsiteX22" fmla="*/ 266700 w 1501140"/>
              <a:gd name="connsiteY22" fmla="*/ 1005840 h 1036320"/>
              <a:gd name="connsiteX23" fmla="*/ 266700 w 1501140"/>
              <a:gd name="connsiteY23" fmla="*/ 1005840 h 1036320"/>
              <a:gd name="connsiteX24" fmla="*/ 335280 w 1501140"/>
              <a:gd name="connsiteY24" fmla="*/ 990600 h 1036320"/>
              <a:gd name="connsiteX25" fmla="*/ 388620 w 1501140"/>
              <a:gd name="connsiteY25" fmla="*/ 990600 h 1036320"/>
              <a:gd name="connsiteX26" fmla="*/ 464820 w 1501140"/>
              <a:gd name="connsiteY26" fmla="*/ 998220 h 1036320"/>
              <a:gd name="connsiteX27" fmla="*/ 464820 w 1501140"/>
              <a:gd name="connsiteY27" fmla="*/ 929640 h 1036320"/>
              <a:gd name="connsiteX28" fmla="*/ 449580 w 1501140"/>
              <a:gd name="connsiteY28" fmla="*/ 899160 h 1036320"/>
              <a:gd name="connsiteX29" fmla="*/ 480060 w 1501140"/>
              <a:gd name="connsiteY29" fmla="*/ 830580 h 1036320"/>
              <a:gd name="connsiteX30" fmla="*/ 502920 w 1501140"/>
              <a:gd name="connsiteY30" fmla="*/ 807720 h 1036320"/>
              <a:gd name="connsiteX31" fmla="*/ 533400 w 1501140"/>
              <a:gd name="connsiteY31" fmla="*/ 739140 h 1036320"/>
              <a:gd name="connsiteX32" fmla="*/ 571500 w 1501140"/>
              <a:gd name="connsiteY32" fmla="*/ 716280 h 1036320"/>
              <a:gd name="connsiteX33" fmla="*/ 662940 w 1501140"/>
              <a:gd name="connsiteY33" fmla="*/ 723900 h 1036320"/>
              <a:gd name="connsiteX34" fmla="*/ 739140 w 1501140"/>
              <a:gd name="connsiteY34" fmla="*/ 731520 h 1036320"/>
              <a:gd name="connsiteX35" fmla="*/ 822960 w 1501140"/>
              <a:gd name="connsiteY35" fmla="*/ 678180 h 1036320"/>
              <a:gd name="connsiteX36" fmla="*/ 876300 w 1501140"/>
              <a:gd name="connsiteY36" fmla="*/ 655320 h 1036320"/>
              <a:gd name="connsiteX37" fmla="*/ 906780 w 1501140"/>
              <a:gd name="connsiteY37" fmla="*/ 640080 h 1036320"/>
              <a:gd name="connsiteX38" fmla="*/ 914400 w 1501140"/>
              <a:gd name="connsiteY38" fmla="*/ 617220 h 1036320"/>
              <a:gd name="connsiteX39" fmla="*/ 952500 w 1501140"/>
              <a:gd name="connsiteY39" fmla="*/ 617220 h 1036320"/>
              <a:gd name="connsiteX40" fmla="*/ 975360 w 1501140"/>
              <a:gd name="connsiteY40" fmla="*/ 647700 h 1036320"/>
              <a:gd name="connsiteX41" fmla="*/ 1021080 w 1501140"/>
              <a:gd name="connsiteY41" fmla="*/ 647700 h 1036320"/>
              <a:gd name="connsiteX42" fmla="*/ 1089660 w 1501140"/>
              <a:gd name="connsiteY42" fmla="*/ 685800 h 1036320"/>
              <a:gd name="connsiteX43" fmla="*/ 1112520 w 1501140"/>
              <a:gd name="connsiteY43" fmla="*/ 723900 h 1036320"/>
              <a:gd name="connsiteX44" fmla="*/ 1249680 w 1501140"/>
              <a:gd name="connsiteY44" fmla="*/ 708660 h 1036320"/>
              <a:gd name="connsiteX45" fmla="*/ 1249680 w 1501140"/>
              <a:gd name="connsiteY45" fmla="*/ 708660 h 1036320"/>
              <a:gd name="connsiteX46" fmla="*/ 1402080 w 1501140"/>
              <a:gd name="connsiteY46" fmla="*/ 693420 h 1036320"/>
              <a:gd name="connsiteX47" fmla="*/ 1424940 w 1501140"/>
              <a:gd name="connsiteY47" fmla="*/ 678180 h 1036320"/>
              <a:gd name="connsiteX48" fmla="*/ 1493520 w 1501140"/>
              <a:gd name="connsiteY48" fmla="*/ 617220 h 1036320"/>
              <a:gd name="connsiteX49" fmla="*/ 1501140 w 1501140"/>
              <a:gd name="connsiteY49" fmla="*/ 525780 h 1036320"/>
              <a:gd name="connsiteX50" fmla="*/ 1501140 w 1501140"/>
              <a:gd name="connsiteY50" fmla="*/ 480060 h 1036320"/>
              <a:gd name="connsiteX51" fmla="*/ 1432560 w 1501140"/>
              <a:gd name="connsiteY51" fmla="*/ 449580 h 1036320"/>
              <a:gd name="connsiteX52" fmla="*/ 1325880 w 1501140"/>
              <a:gd name="connsiteY52" fmla="*/ 441960 h 1036320"/>
              <a:gd name="connsiteX53" fmla="*/ 1295400 w 1501140"/>
              <a:gd name="connsiteY53" fmla="*/ 342900 h 1036320"/>
              <a:gd name="connsiteX54" fmla="*/ 1188720 w 1501140"/>
              <a:gd name="connsiteY54" fmla="*/ 304800 h 1036320"/>
              <a:gd name="connsiteX55" fmla="*/ 1150620 w 1501140"/>
              <a:gd name="connsiteY55" fmla="*/ 220980 h 1036320"/>
              <a:gd name="connsiteX56" fmla="*/ 1059180 w 1501140"/>
              <a:gd name="connsiteY56" fmla="*/ 182880 h 1036320"/>
              <a:gd name="connsiteX57" fmla="*/ 1005840 w 1501140"/>
              <a:gd name="connsiteY57" fmla="*/ 152400 h 1036320"/>
              <a:gd name="connsiteX58" fmla="*/ 982980 w 1501140"/>
              <a:gd name="connsiteY58" fmla="*/ 129540 h 1036320"/>
              <a:gd name="connsiteX59" fmla="*/ 876300 w 1501140"/>
              <a:gd name="connsiteY59" fmla="*/ 129540 h 1036320"/>
              <a:gd name="connsiteX60" fmla="*/ 853440 w 1501140"/>
              <a:gd name="connsiteY60" fmla="*/ 129540 h 1036320"/>
              <a:gd name="connsiteX61" fmla="*/ 830580 w 1501140"/>
              <a:gd name="connsiteY61" fmla="*/ 106680 h 1036320"/>
              <a:gd name="connsiteX62" fmla="*/ 769620 w 1501140"/>
              <a:gd name="connsiteY62" fmla="*/ 91440 h 1036320"/>
              <a:gd name="connsiteX63" fmla="*/ 769620 w 1501140"/>
              <a:gd name="connsiteY63" fmla="*/ 91440 h 1036320"/>
              <a:gd name="connsiteX64" fmla="*/ 708660 w 1501140"/>
              <a:gd name="connsiteY64" fmla="*/ 182880 h 1036320"/>
              <a:gd name="connsiteX65" fmla="*/ 670560 w 1501140"/>
              <a:gd name="connsiteY65" fmla="*/ 243840 h 1036320"/>
              <a:gd name="connsiteX66" fmla="*/ 632460 w 1501140"/>
              <a:gd name="connsiteY66" fmla="*/ 243840 h 1036320"/>
              <a:gd name="connsiteX67" fmla="*/ 609600 w 1501140"/>
              <a:gd name="connsiteY67" fmla="*/ 228600 h 1036320"/>
              <a:gd name="connsiteX68" fmla="*/ 632460 w 1501140"/>
              <a:gd name="connsiteY68" fmla="*/ 114300 h 1036320"/>
              <a:gd name="connsiteX69" fmla="*/ 609600 w 1501140"/>
              <a:gd name="connsiteY69" fmla="*/ 83820 h 1036320"/>
              <a:gd name="connsiteX70" fmla="*/ 609600 w 1501140"/>
              <a:gd name="connsiteY70" fmla="*/ 83820 h 1036320"/>
              <a:gd name="connsiteX71" fmla="*/ 586740 w 1501140"/>
              <a:gd name="connsiteY71" fmla="*/ 0 h 1036320"/>
              <a:gd name="connsiteX72" fmla="*/ 556260 w 1501140"/>
              <a:gd name="connsiteY72" fmla="*/ 0 h 1036320"/>
              <a:gd name="connsiteX73" fmla="*/ 556260 w 1501140"/>
              <a:gd name="connsiteY73" fmla="*/ 0 h 1036320"/>
              <a:gd name="connsiteX74" fmla="*/ 525780 w 1501140"/>
              <a:gd name="connsiteY74" fmla="*/ 91440 h 1036320"/>
              <a:gd name="connsiteX75" fmla="*/ 525780 w 1501140"/>
              <a:gd name="connsiteY75" fmla="*/ 91440 h 1036320"/>
              <a:gd name="connsiteX76" fmla="*/ 472440 w 1501140"/>
              <a:gd name="connsiteY76" fmla="*/ 106680 h 1036320"/>
              <a:gd name="connsiteX77" fmla="*/ 464820 w 1501140"/>
              <a:gd name="connsiteY77" fmla="*/ 76200 h 1036320"/>
              <a:gd name="connsiteX78" fmla="*/ 449580 w 1501140"/>
              <a:gd name="connsiteY78" fmla="*/ 53340 h 1036320"/>
              <a:gd name="connsiteX79" fmla="*/ 434340 w 1501140"/>
              <a:gd name="connsiteY79" fmla="*/ 38100 h 1036320"/>
              <a:gd name="connsiteX80" fmla="*/ 403860 w 1501140"/>
              <a:gd name="connsiteY80" fmla="*/ 38100 h 1036320"/>
              <a:gd name="connsiteX81" fmla="*/ 335280 w 1501140"/>
              <a:gd name="connsiteY81" fmla="*/ 68580 h 1036320"/>
              <a:gd name="connsiteX82" fmla="*/ 274320 w 1501140"/>
              <a:gd name="connsiteY82" fmla="*/ 53340 h 1036320"/>
              <a:gd name="connsiteX83" fmla="*/ 228600 w 1501140"/>
              <a:gd name="connsiteY83" fmla="*/ 91440 h 1036320"/>
              <a:gd name="connsiteX84" fmla="*/ 137160 w 1501140"/>
              <a:gd name="connsiteY84" fmla="*/ 91440 h 1036320"/>
              <a:gd name="connsiteX85" fmla="*/ 53340 w 1501140"/>
              <a:gd name="connsiteY85" fmla="*/ 106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501140" h="1036320">
                <a:moveTo>
                  <a:pt x="53340" y="106680"/>
                </a:moveTo>
                <a:lnTo>
                  <a:pt x="76200" y="175260"/>
                </a:lnTo>
                <a:lnTo>
                  <a:pt x="53340" y="228600"/>
                </a:lnTo>
                <a:lnTo>
                  <a:pt x="60960" y="304800"/>
                </a:lnTo>
                <a:lnTo>
                  <a:pt x="60960" y="388620"/>
                </a:lnTo>
                <a:lnTo>
                  <a:pt x="60960" y="388620"/>
                </a:lnTo>
                <a:lnTo>
                  <a:pt x="30480" y="502920"/>
                </a:lnTo>
                <a:lnTo>
                  <a:pt x="38100" y="548640"/>
                </a:lnTo>
                <a:lnTo>
                  <a:pt x="38100" y="548640"/>
                </a:lnTo>
                <a:lnTo>
                  <a:pt x="0" y="655320"/>
                </a:lnTo>
                <a:lnTo>
                  <a:pt x="0" y="655320"/>
                </a:lnTo>
                <a:lnTo>
                  <a:pt x="15240" y="762000"/>
                </a:lnTo>
                <a:lnTo>
                  <a:pt x="30480" y="815340"/>
                </a:lnTo>
                <a:lnTo>
                  <a:pt x="30480" y="815340"/>
                </a:lnTo>
                <a:lnTo>
                  <a:pt x="76200" y="876300"/>
                </a:lnTo>
                <a:lnTo>
                  <a:pt x="76200" y="876300"/>
                </a:lnTo>
                <a:lnTo>
                  <a:pt x="76200" y="952500"/>
                </a:lnTo>
                <a:lnTo>
                  <a:pt x="106680" y="998220"/>
                </a:lnTo>
                <a:lnTo>
                  <a:pt x="175260" y="1036320"/>
                </a:lnTo>
                <a:lnTo>
                  <a:pt x="175260" y="1036320"/>
                </a:lnTo>
                <a:lnTo>
                  <a:pt x="228600" y="1005840"/>
                </a:lnTo>
                <a:lnTo>
                  <a:pt x="243840" y="1036320"/>
                </a:lnTo>
                <a:lnTo>
                  <a:pt x="266700" y="1005840"/>
                </a:lnTo>
                <a:lnTo>
                  <a:pt x="266700" y="1005840"/>
                </a:lnTo>
                <a:lnTo>
                  <a:pt x="335280" y="990600"/>
                </a:lnTo>
                <a:lnTo>
                  <a:pt x="388620" y="990600"/>
                </a:lnTo>
                <a:lnTo>
                  <a:pt x="464820" y="998220"/>
                </a:lnTo>
                <a:lnTo>
                  <a:pt x="464820" y="929640"/>
                </a:lnTo>
                <a:lnTo>
                  <a:pt x="449580" y="899160"/>
                </a:lnTo>
                <a:lnTo>
                  <a:pt x="480060" y="830580"/>
                </a:lnTo>
                <a:lnTo>
                  <a:pt x="502920" y="807720"/>
                </a:lnTo>
                <a:lnTo>
                  <a:pt x="533400" y="739140"/>
                </a:lnTo>
                <a:lnTo>
                  <a:pt x="571500" y="716280"/>
                </a:lnTo>
                <a:lnTo>
                  <a:pt x="662940" y="723900"/>
                </a:lnTo>
                <a:lnTo>
                  <a:pt x="739140" y="731520"/>
                </a:lnTo>
                <a:lnTo>
                  <a:pt x="822960" y="678180"/>
                </a:lnTo>
                <a:lnTo>
                  <a:pt x="876300" y="655320"/>
                </a:lnTo>
                <a:lnTo>
                  <a:pt x="906780" y="640080"/>
                </a:lnTo>
                <a:lnTo>
                  <a:pt x="914400" y="617220"/>
                </a:lnTo>
                <a:lnTo>
                  <a:pt x="952500" y="617220"/>
                </a:lnTo>
                <a:lnTo>
                  <a:pt x="975360" y="647700"/>
                </a:lnTo>
                <a:lnTo>
                  <a:pt x="1021080" y="647700"/>
                </a:lnTo>
                <a:lnTo>
                  <a:pt x="1089660" y="685800"/>
                </a:lnTo>
                <a:lnTo>
                  <a:pt x="1112520" y="723900"/>
                </a:lnTo>
                <a:lnTo>
                  <a:pt x="1249680" y="708660"/>
                </a:lnTo>
                <a:lnTo>
                  <a:pt x="1249680" y="708660"/>
                </a:lnTo>
                <a:lnTo>
                  <a:pt x="1402080" y="693420"/>
                </a:lnTo>
                <a:lnTo>
                  <a:pt x="1424940" y="678180"/>
                </a:lnTo>
                <a:lnTo>
                  <a:pt x="1493520" y="617220"/>
                </a:lnTo>
                <a:lnTo>
                  <a:pt x="1501140" y="525780"/>
                </a:lnTo>
                <a:lnTo>
                  <a:pt x="1501140" y="480060"/>
                </a:lnTo>
                <a:lnTo>
                  <a:pt x="1432560" y="449580"/>
                </a:lnTo>
                <a:lnTo>
                  <a:pt x="1325880" y="441960"/>
                </a:lnTo>
                <a:lnTo>
                  <a:pt x="1295400" y="342900"/>
                </a:lnTo>
                <a:lnTo>
                  <a:pt x="1188720" y="304800"/>
                </a:lnTo>
                <a:lnTo>
                  <a:pt x="1150620" y="220980"/>
                </a:lnTo>
                <a:lnTo>
                  <a:pt x="1059180" y="182880"/>
                </a:lnTo>
                <a:lnTo>
                  <a:pt x="1005840" y="152400"/>
                </a:lnTo>
                <a:lnTo>
                  <a:pt x="982980" y="129540"/>
                </a:lnTo>
                <a:lnTo>
                  <a:pt x="876300" y="129540"/>
                </a:lnTo>
                <a:lnTo>
                  <a:pt x="853440" y="129540"/>
                </a:lnTo>
                <a:lnTo>
                  <a:pt x="830580" y="106680"/>
                </a:lnTo>
                <a:lnTo>
                  <a:pt x="769620" y="91440"/>
                </a:lnTo>
                <a:lnTo>
                  <a:pt x="769620" y="91440"/>
                </a:lnTo>
                <a:lnTo>
                  <a:pt x="708660" y="182880"/>
                </a:lnTo>
                <a:lnTo>
                  <a:pt x="670560" y="243840"/>
                </a:lnTo>
                <a:lnTo>
                  <a:pt x="632460" y="243840"/>
                </a:lnTo>
                <a:lnTo>
                  <a:pt x="609600" y="228600"/>
                </a:lnTo>
                <a:lnTo>
                  <a:pt x="632460" y="114300"/>
                </a:lnTo>
                <a:lnTo>
                  <a:pt x="609600" y="83820"/>
                </a:lnTo>
                <a:lnTo>
                  <a:pt x="609600" y="83820"/>
                </a:lnTo>
                <a:lnTo>
                  <a:pt x="586740" y="0"/>
                </a:lnTo>
                <a:lnTo>
                  <a:pt x="556260" y="0"/>
                </a:lnTo>
                <a:lnTo>
                  <a:pt x="556260" y="0"/>
                </a:lnTo>
                <a:lnTo>
                  <a:pt x="525780" y="91440"/>
                </a:lnTo>
                <a:lnTo>
                  <a:pt x="525780" y="91440"/>
                </a:lnTo>
                <a:lnTo>
                  <a:pt x="472440" y="106680"/>
                </a:lnTo>
                <a:lnTo>
                  <a:pt x="464820" y="76200"/>
                </a:lnTo>
                <a:lnTo>
                  <a:pt x="449580" y="53340"/>
                </a:lnTo>
                <a:lnTo>
                  <a:pt x="434340" y="38100"/>
                </a:lnTo>
                <a:lnTo>
                  <a:pt x="403860" y="38100"/>
                </a:lnTo>
                <a:lnTo>
                  <a:pt x="335280" y="68580"/>
                </a:lnTo>
                <a:lnTo>
                  <a:pt x="274320" y="53340"/>
                </a:lnTo>
                <a:lnTo>
                  <a:pt x="228600" y="91440"/>
                </a:lnTo>
                <a:lnTo>
                  <a:pt x="137160" y="91440"/>
                </a:lnTo>
                <a:lnTo>
                  <a:pt x="53340" y="10668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3" name="Прямоугольник 262"/>
          <p:cNvSpPr/>
          <p:nvPr/>
        </p:nvSpPr>
        <p:spPr>
          <a:xfrm>
            <a:off x="7504140" y="1673609"/>
            <a:ext cx="71119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Агрыз</a:t>
            </a:r>
          </a:p>
        </p:txBody>
      </p:sp>
      <p:sp>
        <p:nvSpPr>
          <p:cNvPr id="264" name="Прямоугольник 263"/>
          <p:cNvSpPr/>
          <p:nvPr/>
        </p:nvSpPr>
        <p:spPr>
          <a:xfrm>
            <a:off x="4840316" y="2765027"/>
            <a:ext cx="779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Мамадыш</a:t>
            </a:r>
          </a:p>
        </p:txBody>
      </p:sp>
      <p:sp>
        <p:nvSpPr>
          <p:cNvPr id="265" name="Прямоугольник 264"/>
          <p:cNvSpPr/>
          <p:nvPr/>
        </p:nvSpPr>
        <p:spPr>
          <a:xfrm>
            <a:off x="8499481" y="3111883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Актаныш</a:t>
            </a:r>
          </a:p>
        </p:txBody>
      </p:sp>
      <p:sp>
        <p:nvSpPr>
          <p:cNvPr id="266" name="Прямоугольник 265"/>
          <p:cNvSpPr/>
          <p:nvPr/>
        </p:nvSpPr>
        <p:spPr>
          <a:xfrm>
            <a:off x="7591437" y="3218257"/>
            <a:ext cx="12477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Мензелинск</a:t>
            </a:r>
          </a:p>
        </p:txBody>
      </p:sp>
      <p:sp>
        <p:nvSpPr>
          <p:cNvPr id="267" name="Прямоугольник 266"/>
          <p:cNvSpPr/>
          <p:nvPr/>
        </p:nvSpPr>
        <p:spPr>
          <a:xfrm>
            <a:off x="6637339" y="2549126"/>
            <a:ext cx="8128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Менделеевск</a:t>
            </a:r>
          </a:p>
        </p:txBody>
      </p:sp>
      <p:sp>
        <p:nvSpPr>
          <p:cNvPr id="268" name="Прямоугольник 267"/>
          <p:cNvSpPr/>
          <p:nvPr/>
        </p:nvSpPr>
        <p:spPr>
          <a:xfrm>
            <a:off x="4470440" y="2049053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Кукмор</a:t>
            </a:r>
          </a:p>
        </p:txBody>
      </p:sp>
      <p:sp>
        <p:nvSpPr>
          <p:cNvPr id="269" name="Прямоугольник 268"/>
          <p:cNvSpPr/>
          <p:nvPr/>
        </p:nvSpPr>
        <p:spPr>
          <a:xfrm>
            <a:off x="3867165" y="1587087"/>
            <a:ext cx="6889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Балтаси</a:t>
            </a:r>
          </a:p>
        </p:txBody>
      </p:sp>
      <p:sp>
        <p:nvSpPr>
          <p:cNvPr id="270" name="Прямоугольник 269"/>
          <p:cNvSpPr/>
          <p:nvPr/>
        </p:nvSpPr>
        <p:spPr>
          <a:xfrm>
            <a:off x="2674942" y="1889507"/>
            <a:ext cx="7937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1926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Большая. Атня</a:t>
            </a:r>
          </a:p>
        </p:txBody>
      </p:sp>
      <p:sp>
        <p:nvSpPr>
          <p:cNvPr id="271" name="Полилиния 270"/>
          <p:cNvSpPr/>
          <p:nvPr/>
        </p:nvSpPr>
        <p:spPr>
          <a:xfrm>
            <a:off x="7443959" y="4242123"/>
            <a:ext cx="1249935" cy="999653"/>
          </a:xfrm>
          <a:custGeom>
            <a:avLst/>
            <a:gdLst>
              <a:gd name="connsiteX0" fmla="*/ 784860 w 1584960"/>
              <a:gd name="connsiteY0" fmla="*/ 129540 h 1348740"/>
              <a:gd name="connsiteX1" fmla="*/ 838200 w 1584960"/>
              <a:gd name="connsiteY1" fmla="*/ 228600 h 1348740"/>
              <a:gd name="connsiteX2" fmla="*/ 982980 w 1584960"/>
              <a:gd name="connsiteY2" fmla="*/ 220980 h 1348740"/>
              <a:gd name="connsiteX3" fmla="*/ 990600 w 1584960"/>
              <a:gd name="connsiteY3" fmla="*/ 266700 h 1348740"/>
              <a:gd name="connsiteX4" fmla="*/ 990600 w 1584960"/>
              <a:gd name="connsiteY4" fmla="*/ 320040 h 1348740"/>
              <a:gd name="connsiteX5" fmla="*/ 1005840 w 1584960"/>
              <a:gd name="connsiteY5" fmla="*/ 342900 h 1348740"/>
              <a:gd name="connsiteX6" fmla="*/ 1005840 w 1584960"/>
              <a:gd name="connsiteY6" fmla="*/ 342900 h 1348740"/>
              <a:gd name="connsiteX7" fmla="*/ 1043940 w 1584960"/>
              <a:gd name="connsiteY7" fmla="*/ 480060 h 1348740"/>
              <a:gd name="connsiteX8" fmla="*/ 1135380 w 1584960"/>
              <a:gd name="connsiteY8" fmla="*/ 457200 h 1348740"/>
              <a:gd name="connsiteX9" fmla="*/ 1188720 w 1584960"/>
              <a:gd name="connsiteY9" fmla="*/ 487680 h 1348740"/>
              <a:gd name="connsiteX10" fmla="*/ 1295400 w 1584960"/>
              <a:gd name="connsiteY10" fmla="*/ 563880 h 1348740"/>
              <a:gd name="connsiteX11" fmla="*/ 1325880 w 1584960"/>
              <a:gd name="connsiteY11" fmla="*/ 594360 h 1348740"/>
              <a:gd name="connsiteX12" fmla="*/ 1310640 w 1584960"/>
              <a:gd name="connsiteY12" fmla="*/ 647700 h 1348740"/>
              <a:gd name="connsiteX13" fmla="*/ 1371600 w 1584960"/>
              <a:gd name="connsiteY13" fmla="*/ 693420 h 1348740"/>
              <a:gd name="connsiteX14" fmla="*/ 1379220 w 1584960"/>
              <a:gd name="connsiteY14" fmla="*/ 716280 h 1348740"/>
              <a:gd name="connsiteX15" fmla="*/ 1363980 w 1584960"/>
              <a:gd name="connsiteY15" fmla="*/ 754380 h 1348740"/>
              <a:gd name="connsiteX16" fmla="*/ 1447800 w 1584960"/>
              <a:gd name="connsiteY16" fmla="*/ 853440 h 1348740"/>
              <a:gd name="connsiteX17" fmla="*/ 1531620 w 1584960"/>
              <a:gd name="connsiteY17" fmla="*/ 815340 h 1348740"/>
              <a:gd name="connsiteX18" fmla="*/ 1562100 w 1584960"/>
              <a:gd name="connsiteY18" fmla="*/ 777240 h 1348740"/>
              <a:gd name="connsiteX19" fmla="*/ 1584960 w 1584960"/>
              <a:gd name="connsiteY19" fmla="*/ 822960 h 1348740"/>
              <a:gd name="connsiteX20" fmla="*/ 1562100 w 1584960"/>
              <a:gd name="connsiteY20" fmla="*/ 876300 h 1348740"/>
              <a:gd name="connsiteX21" fmla="*/ 1539240 w 1584960"/>
              <a:gd name="connsiteY21" fmla="*/ 944880 h 1348740"/>
              <a:gd name="connsiteX22" fmla="*/ 1478280 w 1584960"/>
              <a:gd name="connsiteY22" fmla="*/ 967740 h 1348740"/>
              <a:gd name="connsiteX23" fmla="*/ 1249680 w 1584960"/>
              <a:gd name="connsiteY23" fmla="*/ 998220 h 1348740"/>
              <a:gd name="connsiteX24" fmla="*/ 1249680 w 1584960"/>
              <a:gd name="connsiteY24" fmla="*/ 1021080 h 1348740"/>
              <a:gd name="connsiteX25" fmla="*/ 1203960 w 1584960"/>
              <a:gd name="connsiteY25" fmla="*/ 1051560 h 1348740"/>
              <a:gd name="connsiteX26" fmla="*/ 1150620 w 1584960"/>
              <a:gd name="connsiteY26" fmla="*/ 1104900 h 1348740"/>
              <a:gd name="connsiteX27" fmla="*/ 1150620 w 1584960"/>
              <a:gd name="connsiteY27" fmla="*/ 1135380 h 1348740"/>
              <a:gd name="connsiteX28" fmla="*/ 1097280 w 1584960"/>
              <a:gd name="connsiteY28" fmla="*/ 1165860 h 1348740"/>
              <a:gd name="connsiteX29" fmla="*/ 1066800 w 1584960"/>
              <a:gd name="connsiteY29" fmla="*/ 1173480 h 1348740"/>
              <a:gd name="connsiteX30" fmla="*/ 998220 w 1584960"/>
              <a:gd name="connsiteY30" fmla="*/ 1173480 h 1348740"/>
              <a:gd name="connsiteX31" fmla="*/ 937260 w 1584960"/>
              <a:gd name="connsiteY31" fmla="*/ 1150620 h 1348740"/>
              <a:gd name="connsiteX32" fmla="*/ 868680 w 1584960"/>
              <a:gd name="connsiteY32" fmla="*/ 1150620 h 1348740"/>
              <a:gd name="connsiteX33" fmla="*/ 784860 w 1584960"/>
              <a:gd name="connsiteY33" fmla="*/ 1150620 h 1348740"/>
              <a:gd name="connsiteX34" fmla="*/ 784860 w 1584960"/>
              <a:gd name="connsiteY34" fmla="*/ 1150620 h 1348740"/>
              <a:gd name="connsiteX35" fmla="*/ 731520 w 1584960"/>
              <a:gd name="connsiteY35" fmla="*/ 1143000 h 1348740"/>
              <a:gd name="connsiteX36" fmla="*/ 701040 w 1584960"/>
              <a:gd name="connsiteY36" fmla="*/ 1150620 h 1348740"/>
              <a:gd name="connsiteX37" fmla="*/ 640080 w 1584960"/>
              <a:gd name="connsiteY37" fmla="*/ 1188720 h 1348740"/>
              <a:gd name="connsiteX38" fmla="*/ 502920 w 1584960"/>
              <a:gd name="connsiteY38" fmla="*/ 1203960 h 1348740"/>
              <a:gd name="connsiteX39" fmla="*/ 502920 w 1584960"/>
              <a:gd name="connsiteY39" fmla="*/ 1203960 h 1348740"/>
              <a:gd name="connsiteX40" fmla="*/ 472440 w 1584960"/>
              <a:gd name="connsiteY40" fmla="*/ 1150620 h 1348740"/>
              <a:gd name="connsiteX41" fmla="*/ 457200 w 1584960"/>
              <a:gd name="connsiteY41" fmla="*/ 1135380 h 1348740"/>
              <a:gd name="connsiteX42" fmla="*/ 457200 w 1584960"/>
              <a:gd name="connsiteY42" fmla="*/ 1135380 h 1348740"/>
              <a:gd name="connsiteX43" fmla="*/ 350520 w 1584960"/>
              <a:gd name="connsiteY43" fmla="*/ 1181100 h 1348740"/>
              <a:gd name="connsiteX44" fmla="*/ 304800 w 1584960"/>
              <a:gd name="connsiteY44" fmla="*/ 1249680 h 1348740"/>
              <a:gd name="connsiteX45" fmla="*/ 304800 w 1584960"/>
              <a:gd name="connsiteY45" fmla="*/ 1249680 h 1348740"/>
              <a:gd name="connsiteX46" fmla="*/ 243840 w 1584960"/>
              <a:gd name="connsiteY46" fmla="*/ 1303020 h 1348740"/>
              <a:gd name="connsiteX47" fmla="*/ 243840 w 1584960"/>
              <a:gd name="connsiteY47" fmla="*/ 1303020 h 1348740"/>
              <a:gd name="connsiteX48" fmla="*/ 198120 w 1584960"/>
              <a:gd name="connsiteY48" fmla="*/ 1348740 h 1348740"/>
              <a:gd name="connsiteX49" fmla="*/ 137160 w 1584960"/>
              <a:gd name="connsiteY49" fmla="*/ 1348740 h 1348740"/>
              <a:gd name="connsiteX50" fmla="*/ 99060 w 1584960"/>
              <a:gd name="connsiteY50" fmla="*/ 1341120 h 1348740"/>
              <a:gd name="connsiteX51" fmla="*/ 99060 w 1584960"/>
              <a:gd name="connsiteY51" fmla="*/ 1341120 h 1348740"/>
              <a:gd name="connsiteX52" fmla="*/ 99060 w 1584960"/>
              <a:gd name="connsiteY52" fmla="*/ 1341120 h 1348740"/>
              <a:gd name="connsiteX53" fmla="*/ 129540 w 1584960"/>
              <a:gd name="connsiteY53" fmla="*/ 1249680 h 1348740"/>
              <a:gd name="connsiteX54" fmla="*/ 121920 w 1584960"/>
              <a:gd name="connsiteY54" fmla="*/ 1203960 h 1348740"/>
              <a:gd name="connsiteX55" fmla="*/ 121920 w 1584960"/>
              <a:gd name="connsiteY55" fmla="*/ 1203960 h 1348740"/>
              <a:gd name="connsiteX56" fmla="*/ 60960 w 1584960"/>
              <a:gd name="connsiteY56" fmla="*/ 1127760 h 1348740"/>
              <a:gd name="connsiteX57" fmla="*/ 60960 w 1584960"/>
              <a:gd name="connsiteY57" fmla="*/ 1127760 h 1348740"/>
              <a:gd name="connsiteX58" fmla="*/ 22860 w 1584960"/>
              <a:gd name="connsiteY58" fmla="*/ 1028700 h 1348740"/>
              <a:gd name="connsiteX59" fmla="*/ 53340 w 1584960"/>
              <a:gd name="connsiteY59" fmla="*/ 1028700 h 1348740"/>
              <a:gd name="connsiteX60" fmla="*/ 60960 w 1584960"/>
              <a:gd name="connsiteY60" fmla="*/ 1005840 h 1348740"/>
              <a:gd name="connsiteX61" fmla="*/ 30480 w 1584960"/>
              <a:gd name="connsiteY61" fmla="*/ 1005840 h 1348740"/>
              <a:gd name="connsiteX62" fmla="*/ 45720 w 1584960"/>
              <a:gd name="connsiteY62" fmla="*/ 944880 h 1348740"/>
              <a:gd name="connsiteX63" fmla="*/ 45720 w 1584960"/>
              <a:gd name="connsiteY63" fmla="*/ 944880 h 1348740"/>
              <a:gd name="connsiteX64" fmla="*/ 83820 w 1584960"/>
              <a:gd name="connsiteY64" fmla="*/ 853440 h 1348740"/>
              <a:gd name="connsiteX65" fmla="*/ 83820 w 1584960"/>
              <a:gd name="connsiteY65" fmla="*/ 853440 h 1348740"/>
              <a:gd name="connsiteX66" fmla="*/ 15240 w 1584960"/>
              <a:gd name="connsiteY66" fmla="*/ 830580 h 1348740"/>
              <a:gd name="connsiteX67" fmla="*/ 15240 w 1584960"/>
              <a:gd name="connsiteY67" fmla="*/ 708660 h 1348740"/>
              <a:gd name="connsiteX68" fmla="*/ 15240 w 1584960"/>
              <a:gd name="connsiteY68" fmla="*/ 708660 h 1348740"/>
              <a:gd name="connsiteX69" fmla="*/ 0 w 1584960"/>
              <a:gd name="connsiteY69" fmla="*/ 647700 h 1348740"/>
              <a:gd name="connsiteX70" fmla="*/ 0 w 1584960"/>
              <a:gd name="connsiteY70" fmla="*/ 647700 h 1348740"/>
              <a:gd name="connsiteX71" fmla="*/ 0 w 1584960"/>
              <a:gd name="connsiteY71" fmla="*/ 556260 h 1348740"/>
              <a:gd name="connsiteX72" fmla="*/ 53340 w 1584960"/>
              <a:gd name="connsiteY72" fmla="*/ 472440 h 1348740"/>
              <a:gd name="connsiteX73" fmla="*/ 68580 w 1584960"/>
              <a:gd name="connsiteY73" fmla="*/ 426720 h 1348740"/>
              <a:gd name="connsiteX74" fmla="*/ 68580 w 1584960"/>
              <a:gd name="connsiteY74" fmla="*/ 426720 h 1348740"/>
              <a:gd name="connsiteX75" fmla="*/ 60960 w 1584960"/>
              <a:gd name="connsiteY75" fmla="*/ 373380 h 1348740"/>
              <a:gd name="connsiteX76" fmla="*/ 106680 w 1584960"/>
              <a:gd name="connsiteY76" fmla="*/ 289560 h 1348740"/>
              <a:gd name="connsiteX77" fmla="*/ 106680 w 1584960"/>
              <a:gd name="connsiteY77" fmla="*/ 289560 h 1348740"/>
              <a:gd name="connsiteX78" fmla="*/ 144780 w 1584960"/>
              <a:gd name="connsiteY78" fmla="*/ 198120 h 1348740"/>
              <a:gd name="connsiteX79" fmla="*/ 220980 w 1584960"/>
              <a:gd name="connsiteY79" fmla="*/ 129540 h 1348740"/>
              <a:gd name="connsiteX80" fmla="*/ 259080 w 1584960"/>
              <a:gd name="connsiteY80" fmla="*/ 99060 h 1348740"/>
              <a:gd name="connsiteX81" fmla="*/ 243840 w 1584960"/>
              <a:gd name="connsiteY81" fmla="*/ 99060 h 1348740"/>
              <a:gd name="connsiteX82" fmla="*/ 251460 w 1584960"/>
              <a:gd name="connsiteY82" fmla="*/ 38100 h 1348740"/>
              <a:gd name="connsiteX83" fmla="*/ 289560 w 1584960"/>
              <a:gd name="connsiteY83" fmla="*/ 38100 h 1348740"/>
              <a:gd name="connsiteX84" fmla="*/ 312420 w 1584960"/>
              <a:gd name="connsiteY84" fmla="*/ 68580 h 1348740"/>
              <a:gd name="connsiteX85" fmla="*/ 373380 w 1584960"/>
              <a:gd name="connsiteY85" fmla="*/ 83820 h 1348740"/>
              <a:gd name="connsiteX86" fmla="*/ 419100 w 1584960"/>
              <a:gd name="connsiteY86" fmla="*/ 83820 h 1348740"/>
              <a:gd name="connsiteX87" fmla="*/ 449580 w 1584960"/>
              <a:gd name="connsiteY87" fmla="*/ 22860 h 1348740"/>
              <a:gd name="connsiteX88" fmla="*/ 449580 w 1584960"/>
              <a:gd name="connsiteY88" fmla="*/ 22860 h 1348740"/>
              <a:gd name="connsiteX89" fmla="*/ 579120 w 1584960"/>
              <a:gd name="connsiteY89" fmla="*/ 7620 h 1348740"/>
              <a:gd name="connsiteX90" fmla="*/ 647700 w 1584960"/>
              <a:gd name="connsiteY90" fmla="*/ 0 h 1348740"/>
              <a:gd name="connsiteX91" fmla="*/ 739140 w 1584960"/>
              <a:gd name="connsiteY91" fmla="*/ 76200 h 1348740"/>
              <a:gd name="connsiteX92" fmla="*/ 784860 w 1584960"/>
              <a:gd name="connsiteY92" fmla="*/ 129540 h 134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584960" h="1348740">
                <a:moveTo>
                  <a:pt x="784860" y="129540"/>
                </a:moveTo>
                <a:lnTo>
                  <a:pt x="838200" y="228600"/>
                </a:lnTo>
                <a:lnTo>
                  <a:pt x="982980" y="220980"/>
                </a:lnTo>
                <a:lnTo>
                  <a:pt x="990600" y="266700"/>
                </a:lnTo>
                <a:lnTo>
                  <a:pt x="990600" y="320040"/>
                </a:lnTo>
                <a:lnTo>
                  <a:pt x="1005840" y="342900"/>
                </a:lnTo>
                <a:lnTo>
                  <a:pt x="1005840" y="342900"/>
                </a:lnTo>
                <a:lnTo>
                  <a:pt x="1043940" y="480060"/>
                </a:lnTo>
                <a:lnTo>
                  <a:pt x="1135380" y="457200"/>
                </a:lnTo>
                <a:lnTo>
                  <a:pt x="1188720" y="487680"/>
                </a:lnTo>
                <a:lnTo>
                  <a:pt x="1295400" y="563880"/>
                </a:lnTo>
                <a:lnTo>
                  <a:pt x="1325880" y="594360"/>
                </a:lnTo>
                <a:lnTo>
                  <a:pt x="1310640" y="647700"/>
                </a:lnTo>
                <a:lnTo>
                  <a:pt x="1371600" y="693420"/>
                </a:lnTo>
                <a:lnTo>
                  <a:pt x="1379220" y="716280"/>
                </a:lnTo>
                <a:lnTo>
                  <a:pt x="1363980" y="754380"/>
                </a:lnTo>
                <a:lnTo>
                  <a:pt x="1447800" y="853440"/>
                </a:lnTo>
                <a:lnTo>
                  <a:pt x="1531620" y="815340"/>
                </a:lnTo>
                <a:lnTo>
                  <a:pt x="1562100" y="777240"/>
                </a:lnTo>
                <a:lnTo>
                  <a:pt x="1584960" y="822960"/>
                </a:lnTo>
                <a:lnTo>
                  <a:pt x="1562100" y="876300"/>
                </a:lnTo>
                <a:lnTo>
                  <a:pt x="1539240" y="944880"/>
                </a:lnTo>
                <a:lnTo>
                  <a:pt x="1478280" y="967740"/>
                </a:lnTo>
                <a:lnTo>
                  <a:pt x="1249680" y="998220"/>
                </a:lnTo>
                <a:lnTo>
                  <a:pt x="1249680" y="1021080"/>
                </a:lnTo>
                <a:lnTo>
                  <a:pt x="1203960" y="1051560"/>
                </a:lnTo>
                <a:lnTo>
                  <a:pt x="1150620" y="1104900"/>
                </a:lnTo>
                <a:lnTo>
                  <a:pt x="1150620" y="1135380"/>
                </a:lnTo>
                <a:lnTo>
                  <a:pt x="1097280" y="1165860"/>
                </a:lnTo>
                <a:lnTo>
                  <a:pt x="1066800" y="1173480"/>
                </a:lnTo>
                <a:lnTo>
                  <a:pt x="998220" y="1173480"/>
                </a:lnTo>
                <a:lnTo>
                  <a:pt x="937260" y="1150620"/>
                </a:lnTo>
                <a:lnTo>
                  <a:pt x="868680" y="1150620"/>
                </a:lnTo>
                <a:lnTo>
                  <a:pt x="784860" y="1150620"/>
                </a:lnTo>
                <a:lnTo>
                  <a:pt x="784860" y="1150620"/>
                </a:lnTo>
                <a:lnTo>
                  <a:pt x="731520" y="1143000"/>
                </a:lnTo>
                <a:lnTo>
                  <a:pt x="701040" y="1150620"/>
                </a:lnTo>
                <a:lnTo>
                  <a:pt x="640080" y="1188720"/>
                </a:lnTo>
                <a:lnTo>
                  <a:pt x="502920" y="1203960"/>
                </a:lnTo>
                <a:lnTo>
                  <a:pt x="502920" y="1203960"/>
                </a:lnTo>
                <a:lnTo>
                  <a:pt x="472440" y="1150620"/>
                </a:lnTo>
                <a:lnTo>
                  <a:pt x="457200" y="1135380"/>
                </a:lnTo>
                <a:lnTo>
                  <a:pt x="457200" y="1135380"/>
                </a:lnTo>
                <a:lnTo>
                  <a:pt x="350520" y="1181100"/>
                </a:lnTo>
                <a:lnTo>
                  <a:pt x="304800" y="1249680"/>
                </a:lnTo>
                <a:lnTo>
                  <a:pt x="304800" y="1249680"/>
                </a:lnTo>
                <a:lnTo>
                  <a:pt x="243840" y="1303020"/>
                </a:lnTo>
                <a:lnTo>
                  <a:pt x="243840" y="1303020"/>
                </a:lnTo>
                <a:lnTo>
                  <a:pt x="198120" y="1348740"/>
                </a:lnTo>
                <a:lnTo>
                  <a:pt x="137160" y="134874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129540" y="1249680"/>
                </a:lnTo>
                <a:lnTo>
                  <a:pt x="121920" y="1203960"/>
                </a:lnTo>
                <a:lnTo>
                  <a:pt x="121920" y="1203960"/>
                </a:lnTo>
                <a:lnTo>
                  <a:pt x="60960" y="1127760"/>
                </a:lnTo>
                <a:lnTo>
                  <a:pt x="60960" y="1127760"/>
                </a:lnTo>
                <a:lnTo>
                  <a:pt x="22860" y="1028700"/>
                </a:lnTo>
                <a:lnTo>
                  <a:pt x="53340" y="1028700"/>
                </a:lnTo>
                <a:lnTo>
                  <a:pt x="60960" y="1005840"/>
                </a:lnTo>
                <a:lnTo>
                  <a:pt x="30480" y="1005840"/>
                </a:lnTo>
                <a:lnTo>
                  <a:pt x="45720" y="944880"/>
                </a:lnTo>
                <a:lnTo>
                  <a:pt x="45720" y="944880"/>
                </a:lnTo>
                <a:lnTo>
                  <a:pt x="83820" y="853440"/>
                </a:lnTo>
                <a:lnTo>
                  <a:pt x="83820" y="853440"/>
                </a:lnTo>
                <a:lnTo>
                  <a:pt x="15240" y="830580"/>
                </a:lnTo>
                <a:lnTo>
                  <a:pt x="15240" y="708660"/>
                </a:lnTo>
                <a:lnTo>
                  <a:pt x="15240" y="708660"/>
                </a:lnTo>
                <a:lnTo>
                  <a:pt x="0" y="647700"/>
                </a:lnTo>
                <a:lnTo>
                  <a:pt x="0" y="647700"/>
                </a:lnTo>
                <a:lnTo>
                  <a:pt x="0" y="556260"/>
                </a:lnTo>
                <a:lnTo>
                  <a:pt x="53340" y="472440"/>
                </a:lnTo>
                <a:lnTo>
                  <a:pt x="68580" y="426720"/>
                </a:lnTo>
                <a:lnTo>
                  <a:pt x="68580" y="426720"/>
                </a:lnTo>
                <a:lnTo>
                  <a:pt x="60960" y="373380"/>
                </a:lnTo>
                <a:lnTo>
                  <a:pt x="106680" y="289560"/>
                </a:lnTo>
                <a:lnTo>
                  <a:pt x="106680" y="289560"/>
                </a:lnTo>
                <a:lnTo>
                  <a:pt x="144780" y="198120"/>
                </a:lnTo>
                <a:lnTo>
                  <a:pt x="220980" y="129540"/>
                </a:lnTo>
                <a:lnTo>
                  <a:pt x="259080" y="99060"/>
                </a:lnTo>
                <a:lnTo>
                  <a:pt x="243840" y="99060"/>
                </a:lnTo>
                <a:lnTo>
                  <a:pt x="251460" y="38100"/>
                </a:lnTo>
                <a:lnTo>
                  <a:pt x="289560" y="38100"/>
                </a:lnTo>
                <a:lnTo>
                  <a:pt x="312420" y="68580"/>
                </a:lnTo>
                <a:lnTo>
                  <a:pt x="373380" y="83820"/>
                </a:lnTo>
                <a:lnTo>
                  <a:pt x="419100" y="83820"/>
                </a:lnTo>
                <a:lnTo>
                  <a:pt x="449580" y="22860"/>
                </a:lnTo>
                <a:lnTo>
                  <a:pt x="449580" y="22860"/>
                </a:lnTo>
                <a:lnTo>
                  <a:pt x="579120" y="7620"/>
                </a:lnTo>
                <a:lnTo>
                  <a:pt x="647700" y="0"/>
                </a:lnTo>
                <a:lnTo>
                  <a:pt x="739140" y="76200"/>
                </a:lnTo>
                <a:lnTo>
                  <a:pt x="784860" y="12954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2" name="Полилиния 271"/>
          <p:cNvSpPr/>
          <p:nvPr/>
        </p:nvSpPr>
        <p:spPr>
          <a:xfrm>
            <a:off x="7665465" y="3528953"/>
            <a:ext cx="1273220" cy="868341"/>
          </a:xfrm>
          <a:custGeom>
            <a:avLst/>
            <a:gdLst>
              <a:gd name="connsiteX0" fmla="*/ 161925 w 1614487"/>
              <a:gd name="connsiteY0" fmla="*/ 66675 h 1171575"/>
              <a:gd name="connsiteX1" fmla="*/ 185737 w 1614487"/>
              <a:gd name="connsiteY1" fmla="*/ 123825 h 1171575"/>
              <a:gd name="connsiteX2" fmla="*/ 200025 w 1614487"/>
              <a:gd name="connsiteY2" fmla="*/ 147637 h 1171575"/>
              <a:gd name="connsiteX3" fmla="*/ 266700 w 1614487"/>
              <a:gd name="connsiteY3" fmla="*/ 166687 h 1171575"/>
              <a:gd name="connsiteX4" fmla="*/ 295275 w 1614487"/>
              <a:gd name="connsiteY4" fmla="*/ 171450 h 1171575"/>
              <a:gd name="connsiteX5" fmla="*/ 295275 w 1614487"/>
              <a:gd name="connsiteY5" fmla="*/ 171450 h 1171575"/>
              <a:gd name="connsiteX6" fmla="*/ 257175 w 1614487"/>
              <a:gd name="connsiteY6" fmla="*/ 214312 h 1171575"/>
              <a:gd name="connsiteX7" fmla="*/ 242887 w 1614487"/>
              <a:gd name="connsiteY7" fmla="*/ 238125 h 1171575"/>
              <a:gd name="connsiteX8" fmla="*/ 266700 w 1614487"/>
              <a:gd name="connsiteY8" fmla="*/ 271462 h 1171575"/>
              <a:gd name="connsiteX9" fmla="*/ 257175 w 1614487"/>
              <a:gd name="connsiteY9" fmla="*/ 314325 h 1171575"/>
              <a:gd name="connsiteX10" fmla="*/ 300037 w 1614487"/>
              <a:gd name="connsiteY10" fmla="*/ 304800 h 1171575"/>
              <a:gd name="connsiteX11" fmla="*/ 323850 w 1614487"/>
              <a:gd name="connsiteY11" fmla="*/ 261937 h 1171575"/>
              <a:gd name="connsiteX12" fmla="*/ 357187 w 1614487"/>
              <a:gd name="connsiteY12" fmla="*/ 266700 h 1171575"/>
              <a:gd name="connsiteX13" fmla="*/ 361950 w 1614487"/>
              <a:gd name="connsiteY13" fmla="*/ 290512 h 1171575"/>
              <a:gd name="connsiteX14" fmla="*/ 390525 w 1614487"/>
              <a:gd name="connsiteY14" fmla="*/ 290512 h 1171575"/>
              <a:gd name="connsiteX15" fmla="*/ 428625 w 1614487"/>
              <a:gd name="connsiteY15" fmla="*/ 280987 h 1171575"/>
              <a:gd name="connsiteX16" fmla="*/ 447675 w 1614487"/>
              <a:gd name="connsiteY16" fmla="*/ 261937 h 1171575"/>
              <a:gd name="connsiteX17" fmla="*/ 466725 w 1614487"/>
              <a:gd name="connsiteY17" fmla="*/ 214312 h 1171575"/>
              <a:gd name="connsiteX18" fmla="*/ 466725 w 1614487"/>
              <a:gd name="connsiteY18" fmla="*/ 214312 h 1171575"/>
              <a:gd name="connsiteX19" fmla="*/ 519112 w 1614487"/>
              <a:gd name="connsiteY19" fmla="*/ 171450 h 1171575"/>
              <a:gd name="connsiteX20" fmla="*/ 557212 w 1614487"/>
              <a:gd name="connsiteY20" fmla="*/ 114300 h 1171575"/>
              <a:gd name="connsiteX21" fmla="*/ 604837 w 1614487"/>
              <a:gd name="connsiteY21" fmla="*/ 114300 h 1171575"/>
              <a:gd name="connsiteX22" fmla="*/ 623887 w 1614487"/>
              <a:gd name="connsiteY22" fmla="*/ 142875 h 1171575"/>
              <a:gd name="connsiteX23" fmla="*/ 609600 w 1614487"/>
              <a:gd name="connsiteY23" fmla="*/ 176212 h 1171575"/>
              <a:gd name="connsiteX24" fmla="*/ 633412 w 1614487"/>
              <a:gd name="connsiteY24" fmla="*/ 195262 h 1171575"/>
              <a:gd name="connsiteX25" fmla="*/ 704850 w 1614487"/>
              <a:gd name="connsiteY25" fmla="*/ 200025 h 1171575"/>
              <a:gd name="connsiteX26" fmla="*/ 747712 w 1614487"/>
              <a:gd name="connsiteY26" fmla="*/ 200025 h 1171575"/>
              <a:gd name="connsiteX27" fmla="*/ 762000 w 1614487"/>
              <a:gd name="connsiteY27" fmla="*/ 233362 h 1171575"/>
              <a:gd name="connsiteX28" fmla="*/ 776287 w 1614487"/>
              <a:gd name="connsiteY28" fmla="*/ 323850 h 1171575"/>
              <a:gd name="connsiteX29" fmla="*/ 833437 w 1614487"/>
              <a:gd name="connsiteY29" fmla="*/ 333375 h 1171575"/>
              <a:gd name="connsiteX30" fmla="*/ 833437 w 1614487"/>
              <a:gd name="connsiteY30" fmla="*/ 333375 h 1171575"/>
              <a:gd name="connsiteX31" fmla="*/ 866775 w 1614487"/>
              <a:gd name="connsiteY31" fmla="*/ 276225 h 1171575"/>
              <a:gd name="connsiteX32" fmla="*/ 909637 w 1614487"/>
              <a:gd name="connsiteY32" fmla="*/ 242887 h 1171575"/>
              <a:gd name="connsiteX33" fmla="*/ 952500 w 1614487"/>
              <a:gd name="connsiteY33" fmla="*/ 209550 h 1171575"/>
              <a:gd name="connsiteX34" fmla="*/ 966787 w 1614487"/>
              <a:gd name="connsiteY34" fmla="*/ 185737 h 1171575"/>
              <a:gd name="connsiteX35" fmla="*/ 1004887 w 1614487"/>
              <a:gd name="connsiteY35" fmla="*/ 209550 h 1171575"/>
              <a:gd name="connsiteX36" fmla="*/ 1038225 w 1614487"/>
              <a:gd name="connsiteY36" fmla="*/ 228600 h 1171575"/>
              <a:gd name="connsiteX37" fmla="*/ 1071562 w 1614487"/>
              <a:gd name="connsiteY37" fmla="*/ 228600 h 1171575"/>
              <a:gd name="connsiteX38" fmla="*/ 1071562 w 1614487"/>
              <a:gd name="connsiteY38" fmla="*/ 209550 h 1171575"/>
              <a:gd name="connsiteX39" fmla="*/ 1109662 w 1614487"/>
              <a:gd name="connsiteY39" fmla="*/ 185737 h 1171575"/>
              <a:gd name="connsiteX40" fmla="*/ 1109662 w 1614487"/>
              <a:gd name="connsiteY40" fmla="*/ 147637 h 1171575"/>
              <a:gd name="connsiteX41" fmla="*/ 1109662 w 1614487"/>
              <a:gd name="connsiteY41" fmla="*/ 147637 h 1171575"/>
              <a:gd name="connsiteX42" fmla="*/ 1090612 w 1614487"/>
              <a:gd name="connsiteY42" fmla="*/ 95250 h 1171575"/>
              <a:gd name="connsiteX43" fmla="*/ 1042987 w 1614487"/>
              <a:gd name="connsiteY43" fmla="*/ 76200 h 1171575"/>
              <a:gd name="connsiteX44" fmla="*/ 1038225 w 1614487"/>
              <a:gd name="connsiteY44" fmla="*/ 47625 h 1171575"/>
              <a:gd name="connsiteX45" fmla="*/ 1100137 w 1614487"/>
              <a:gd name="connsiteY45" fmla="*/ 80962 h 1171575"/>
              <a:gd name="connsiteX46" fmla="*/ 1143000 w 1614487"/>
              <a:gd name="connsiteY46" fmla="*/ 104775 h 1171575"/>
              <a:gd name="connsiteX47" fmla="*/ 1228725 w 1614487"/>
              <a:gd name="connsiteY47" fmla="*/ 19050 h 1171575"/>
              <a:gd name="connsiteX48" fmla="*/ 1266825 w 1614487"/>
              <a:gd name="connsiteY48" fmla="*/ 0 h 1171575"/>
              <a:gd name="connsiteX49" fmla="*/ 1309687 w 1614487"/>
              <a:gd name="connsiteY49" fmla="*/ 33337 h 1171575"/>
              <a:gd name="connsiteX50" fmla="*/ 1290637 w 1614487"/>
              <a:gd name="connsiteY50" fmla="*/ 71437 h 1171575"/>
              <a:gd name="connsiteX51" fmla="*/ 1414462 w 1614487"/>
              <a:gd name="connsiteY51" fmla="*/ 100012 h 1171575"/>
              <a:gd name="connsiteX52" fmla="*/ 1423987 w 1614487"/>
              <a:gd name="connsiteY52" fmla="*/ 276225 h 1171575"/>
              <a:gd name="connsiteX53" fmla="*/ 1485900 w 1614487"/>
              <a:gd name="connsiteY53" fmla="*/ 276225 h 1171575"/>
              <a:gd name="connsiteX54" fmla="*/ 1600200 w 1614487"/>
              <a:gd name="connsiteY54" fmla="*/ 328612 h 1171575"/>
              <a:gd name="connsiteX55" fmla="*/ 1614487 w 1614487"/>
              <a:gd name="connsiteY55" fmla="*/ 442912 h 1171575"/>
              <a:gd name="connsiteX56" fmla="*/ 1462087 w 1614487"/>
              <a:gd name="connsiteY56" fmla="*/ 514350 h 1171575"/>
              <a:gd name="connsiteX57" fmla="*/ 1452562 w 1614487"/>
              <a:gd name="connsiteY57" fmla="*/ 633412 h 1171575"/>
              <a:gd name="connsiteX58" fmla="*/ 1423987 w 1614487"/>
              <a:gd name="connsiteY58" fmla="*/ 619125 h 1171575"/>
              <a:gd name="connsiteX59" fmla="*/ 1376362 w 1614487"/>
              <a:gd name="connsiteY59" fmla="*/ 623887 h 1171575"/>
              <a:gd name="connsiteX60" fmla="*/ 1376362 w 1614487"/>
              <a:gd name="connsiteY60" fmla="*/ 714375 h 1171575"/>
              <a:gd name="connsiteX61" fmla="*/ 1238250 w 1614487"/>
              <a:gd name="connsiteY61" fmla="*/ 809625 h 1171575"/>
              <a:gd name="connsiteX62" fmla="*/ 1233487 w 1614487"/>
              <a:gd name="connsiteY62" fmla="*/ 852487 h 1171575"/>
              <a:gd name="connsiteX63" fmla="*/ 1295400 w 1614487"/>
              <a:gd name="connsiteY63" fmla="*/ 976312 h 1171575"/>
              <a:gd name="connsiteX64" fmla="*/ 1247775 w 1614487"/>
              <a:gd name="connsiteY64" fmla="*/ 981075 h 1171575"/>
              <a:gd name="connsiteX65" fmla="*/ 1066800 w 1614487"/>
              <a:gd name="connsiteY65" fmla="*/ 957262 h 1171575"/>
              <a:gd name="connsiteX66" fmla="*/ 1047750 w 1614487"/>
              <a:gd name="connsiteY66" fmla="*/ 909637 h 1171575"/>
              <a:gd name="connsiteX67" fmla="*/ 995362 w 1614487"/>
              <a:gd name="connsiteY67" fmla="*/ 909637 h 1171575"/>
              <a:gd name="connsiteX68" fmla="*/ 852487 w 1614487"/>
              <a:gd name="connsiteY68" fmla="*/ 971550 h 1171575"/>
              <a:gd name="connsiteX69" fmla="*/ 852487 w 1614487"/>
              <a:gd name="connsiteY69" fmla="*/ 976312 h 1171575"/>
              <a:gd name="connsiteX70" fmla="*/ 885825 w 1614487"/>
              <a:gd name="connsiteY70" fmla="*/ 1014412 h 1171575"/>
              <a:gd name="connsiteX71" fmla="*/ 766762 w 1614487"/>
              <a:gd name="connsiteY71" fmla="*/ 1090612 h 1171575"/>
              <a:gd name="connsiteX72" fmla="*/ 661987 w 1614487"/>
              <a:gd name="connsiteY72" fmla="*/ 1047750 h 1171575"/>
              <a:gd name="connsiteX73" fmla="*/ 571500 w 1614487"/>
              <a:gd name="connsiteY73" fmla="*/ 1100137 h 1171575"/>
              <a:gd name="connsiteX74" fmla="*/ 538162 w 1614487"/>
              <a:gd name="connsiteY74" fmla="*/ 1076325 h 1171575"/>
              <a:gd name="connsiteX75" fmla="*/ 519112 w 1614487"/>
              <a:gd name="connsiteY75" fmla="*/ 1095375 h 1171575"/>
              <a:gd name="connsiteX76" fmla="*/ 519112 w 1614487"/>
              <a:gd name="connsiteY76" fmla="*/ 1171575 h 1171575"/>
              <a:gd name="connsiteX77" fmla="*/ 366712 w 1614487"/>
              <a:gd name="connsiteY77" fmla="*/ 1023937 h 1171575"/>
              <a:gd name="connsiteX78" fmla="*/ 161925 w 1614487"/>
              <a:gd name="connsiteY78" fmla="*/ 1057275 h 1171575"/>
              <a:gd name="connsiteX79" fmla="*/ 133350 w 1614487"/>
              <a:gd name="connsiteY79" fmla="*/ 1114425 h 1171575"/>
              <a:gd name="connsiteX80" fmla="*/ 38100 w 1614487"/>
              <a:gd name="connsiteY80" fmla="*/ 1090612 h 1171575"/>
              <a:gd name="connsiteX81" fmla="*/ 28575 w 1614487"/>
              <a:gd name="connsiteY81" fmla="*/ 1085850 h 1171575"/>
              <a:gd name="connsiteX82" fmla="*/ 0 w 1614487"/>
              <a:gd name="connsiteY82" fmla="*/ 1047750 h 1171575"/>
              <a:gd name="connsiteX83" fmla="*/ 90487 w 1614487"/>
              <a:gd name="connsiteY83" fmla="*/ 1023937 h 1171575"/>
              <a:gd name="connsiteX84" fmla="*/ 119062 w 1614487"/>
              <a:gd name="connsiteY84" fmla="*/ 1014412 h 1171575"/>
              <a:gd name="connsiteX85" fmla="*/ 142875 w 1614487"/>
              <a:gd name="connsiteY85" fmla="*/ 966787 h 1171575"/>
              <a:gd name="connsiteX86" fmla="*/ 138112 w 1614487"/>
              <a:gd name="connsiteY86" fmla="*/ 947737 h 1171575"/>
              <a:gd name="connsiteX87" fmla="*/ 100012 w 1614487"/>
              <a:gd name="connsiteY87" fmla="*/ 933450 h 1171575"/>
              <a:gd name="connsiteX88" fmla="*/ 61912 w 1614487"/>
              <a:gd name="connsiteY88" fmla="*/ 947737 h 1171575"/>
              <a:gd name="connsiteX89" fmla="*/ 14287 w 1614487"/>
              <a:gd name="connsiteY89" fmla="*/ 928687 h 1171575"/>
              <a:gd name="connsiteX90" fmla="*/ 38100 w 1614487"/>
              <a:gd name="connsiteY90" fmla="*/ 885825 h 1171575"/>
              <a:gd name="connsiteX91" fmla="*/ 33337 w 1614487"/>
              <a:gd name="connsiteY91" fmla="*/ 823912 h 1171575"/>
              <a:gd name="connsiteX92" fmla="*/ 33337 w 1614487"/>
              <a:gd name="connsiteY92" fmla="*/ 823912 h 1171575"/>
              <a:gd name="connsiteX93" fmla="*/ 80962 w 1614487"/>
              <a:gd name="connsiteY93" fmla="*/ 752475 h 1171575"/>
              <a:gd name="connsiteX94" fmla="*/ 80962 w 1614487"/>
              <a:gd name="connsiteY94" fmla="*/ 752475 h 1171575"/>
              <a:gd name="connsiteX95" fmla="*/ 38100 w 1614487"/>
              <a:gd name="connsiteY95" fmla="*/ 681037 h 1171575"/>
              <a:gd name="connsiteX96" fmla="*/ 47625 w 1614487"/>
              <a:gd name="connsiteY96" fmla="*/ 638175 h 1171575"/>
              <a:gd name="connsiteX97" fmla="*/ 42862 w 1614487"/>
              <a:gd name="connsiteY97" fmla="*/ 590550 h 1171575"/>
              <a:gd name="connsiteX98" fmla="*/ 57150 w 1614487"/>
              <a:gd name="connsiteY98" fmla="*/ 523875 h 1171575"/>
              <a:gd name="connsiteX99" fmla="*/ 85725 w 1614487"/>
              <a:gd name="connsiteY99" fmla="*/ 504825 h 1171575"/>
              <a:gd name="connsiteX100" fmla="*/ 76200 w 1614487"/>
              <a:gd name="connsiteY100" fmla="*/ 481012 h 1171575"/>
              <a:gd name="connsiteX101" fmla="*/ 57150 w 1614487"/>
              <a:gd name="connsiteY101" fmla="*/ 433387 h 1171575"/>
              <a:gd name="connsiteX102" fmla="*/ 52387 w 1614487"/>
              <a:gd name="connsiteY102" fmla="*/ 357187 h 1171575"/>
              <a:gd name="connsiteX103" fmla="*/ 61912 w 1614487"/>
              <a:gd name="connsiteY103" fmla="*/ 290512 h 1171575"/>
              <a:gd name="connsiteX104" fmla="*/ 80962 w 1614487"/>
              <a:gd name="connsiteY104" fmla="*/ 242887 h 1171575"/>
              <a:gd name="connsiteX105" fmla="*/ 80962 w 1614487"/>
              <a:gd name="connsiteY105" fmla="*/ 242887 h 1171575"/>
              <a:gd name="connsiteX106" fmla="*/ 100012 w 1614487"/>
              <a:gd name="connsiteY106" fmla="*/ 166687 h 1171575"/>
              <a:gd name="connsiteX107" fmla="*/ 71437 w 1614487"/>
              <a:gd name="connsiteY107" fmla="*/ 147637 h 1171575"/>
              <a:gd name="connsiteX108" fmla="*/ 76200 w 1614487"/>
              <a:gd name="connsiteY108" fmla="*/ 114300 h 1171575"/>
              <a:gd name="connsiteX109" fmla="*/ 161925 w 1614487"/>
              <a:gd name="connsiteY109" fmla="*/ 66675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14487" h="1171575">
                <a:moveTo>
                  <a:pt x="161925" y="66675"/>
                </a:moveTo>
                <a:lnTo>
                  <a:pt x="185737" y="123825"/>
                </a:lnTo>
                <a:lnTo>
                  <a:pt x="200025" y="147637"/>
                </a:lnTo>
                <a:lnTo>
                  <a:pt x="266700" y="166687"/>
                </a:lnTo>
                <a:lnTo>
                  <a:pt x="295275" y="171450"/>
                </a:lnTo>
                <a:lnTo>
                  <a:pt x="295275" y="171450"/>
                </a:lnTo>
                <a:lnTo>
                  <a:pt x="257175" y="214312"/>
                </a:lnTo>
                <a:lnTo>
                  <a:pt x="242887" y="238125"/>
                </a:lnTo>
                <a:lnTo>
                  <a:pt x="266700" y="271462"/>
                </a:lnTo>
                <a:lnTo>
                  <a:pt x="257175" y="314325"/>
                </a:lnTo>
                <a:lnTo>
                  <a:pt x="300037" y="304800"/>
                </a:lnTo>
                <a:lnTo>
                  <a:pt x="323850" y="261937"/>
                </a:lnTo>
                <a:lnTo>
                  <a:pt x="357187" y="266700"/>
                </a:lnTo>
                <a:lnTo>
                  <a:pt x="361950" y="290512"/>
                </a:lnTo>
                <a:lnTo>
                  <a:pt x="390525" y="290512"/>
                </a:lnTo>
                <a:lnTo>
                  <a:pt x="428625" y="280987"/>
                </a:lnTo>
                <a:lnTo>
                  <a:pt x="447675" y="261937"/>
                </a:lnTo>
                <a:lnTo>
                  <a:pt x="466725" y="214312"/>
                </a:lnTo>
                <a:lnTo>
                  <a:pt x="466725" y="214312"/>
                </a:lnTo>
                <a:lnTo>
                  <a:pt x="519112" y="171450"/>
                </a:lnTo>
                <a:lnTo>
                  <a:pt x="557212" y="114300"/>
                </a:lnTo>
                <a:lnTo>
                  <a:pt x="604837" y="114300"/>
                </a:lnTo>
                <a:lnTo>
                  <a:pt x="623887" y="142875"/>
                </a:lnTo>
                <a:lnTo>
                  <a:pt x="609600" y="176212"/>
                </a:lnTo>
                <a:lnTo>
                  <a:pt x="633412" y="195262"/>
                </a:lnTo>
                <a:lnTo>
                  <a:pt x="704850" y="200025"/>
                </a:lnTo>
                <a:lnTo>
                  <a:pt x="747712" y="200025"/>
                </a:lnTo>
                <a:lnTo>
                  <a:pt x="762000" y="233362"/>
                </a:lnTo>
                <a:lnTo>
                  <a:pt x="776287" y="323850"/>
                </a:lnTo>
                <a:lnTo>
                  <a:pt x="833437" y="333375"/>
                </a:lnTo>
                <a:lnTo>
                  <a:pt x="833437" y="333375"/>
                </a:lnTo>
                <a:lnTo>
                  <a:pt x="866775" y="276225"/>
                </a:lnTo>
                <a:lnTo>
                  <a:pt x="909637" y="242887"/>
                </a:lnTo>
                <a:lnTo>
                  <a:pt x="952500" y="209550"/>
                </a:lnTo>
                <a:lnTo>
                  <a:pt x="966787" y="185737"/>
                </a:lnTo>
                <a:lnTo>
                  <a:pt x="1004887" y="209550"/>
                </a:lnTo>
                <a:lnTo>
                  <a:pt x="1038225" y="228600"/>
                </a:lnTo>
                <a:lnTo>
                  <a:pt x="1071562" y="228600"/>
                </a:lnTo>
                <a:lnTo>
                  <a:pt x="1071562" y="209550"/>
                </a:lnTo>
                <a:lnTo>
                  <a:pt x="1109662" y="185737"/>
                </a:lnTo>
                <a:lnTo>
                  <a:pt x="1109662" y="147637"/>
                </a:lnTo>
                <a:lnTo>
                  <a:pt x="1109662" y="147637"/>
                </a:lnTo>
                <a:lnTo>
                  <a:pt x="1090612" y="95250"/>
                </a:lnTo>
                <a:lnTo>
                  <a:pt x="1042987" y="76200"/>
                </a:lnTo>
                <a:lnTo>
                  <a:pt x="1038225" y="47625"/>
                </a:lnTo>
                <a:lnTo>
                  <a:pt x="1100137" y="80962"/>
                </a:lnTo>
                <a:lnTo>
                  <a:pt x="1143000" y="104775"/>
                </a:lnTo>
                <a:lnTo>
                  <a:pt x="1228725" y="19050"/>
                </a:lnTo>
                <a:lnTo>
                  <a:pt x="1266825" y="0"/>
                </a:lnTo>
                <a:lnTo>
                  <a:pt x="1309687" y="33337"/>
                </a:lnTo>
                <a:lnTo>
                  <a:pt x="1290637" y="71437"/>
                </a:lnTo>
                <a:lnTo>
                  <a:pt x="1414462" y="100012"/>
                </a:lnTo>
                <a:lnTo>
                  <a:pt x="1423987" y="276225"/>
                </a:lnTo>
                <a:lnTo>
                  <a:pt x="1485900" y="276225"/>
                </a:lnTo>
                <a:lnTo>
                  <a:pt x="1600200" y="328612"/>
                </a:lnTo>
                <a:lnTo>
                  <a:pt x="1614487" y="442912"/>
                </a:lnTo>
                <a:lnTo>
                  <a:pt x="1462087" y="514350"/>
                </a:lnTo>
                <a:lnTo>
                  <a:pt x="1452562" y="633412"/>
                </a:lnTo>
                <a:lnTo>
                  <a:pt x="1423987" y="619125"/>
                </a:lnTo>
                <a:lnTo>
                  <a:pt x="1376362" y="623887"/>
                </a:lnTo>
                <a:lnTo>
                  <a:pt x="1376362" y="714375"/>
                </a:lnTo>
                <a:lnTo>
                  <a:pt x="1238250" y="809625"/>
                </a:lnTo>
                <a:lnTo>
                  <a:pt x="1233487" y="852487"/>
                </a:lnTo>
                <a:lnTo>
                  <a:pt x="1295400" y="976312"/>
                </a:lnTo>
                <a:lnTo>
                  <a:pt x="1247775" y="981075"/>
                </a:lnTo>
                <a:lnTo>
                  <a:pt x="1066800" y="957262"/>
                </a:lnTo>
                <a:lnTo>
                  <a:pt x="1047750" y="909637"/>
                </a:lnTo>
                <a:lnTo>
                  <a:pt x="995362" y="909637"/>
                </a:lnTo>
                <a:lnTo>
                  <a:pt x="852487" y="971550"/>
                </a:lnTo>
                <a:lnTo>
                  <a:pt x="852487" y="976312"/>
                </a:lnTo>
                <a:lnTo>
                  <a:pt x="885825" y="1014412"/>
                </a:lnTo>
                <a:lnTo>
                  <a:pt x="766762" y="1090612"/>
                </a:lnTo>
                <a:lnTo>
                  <a:pt x="661987" y="1047750"/>
                </a:lnTo>
                <a:lnTo>
                  <a:pt x="571500" y="1100137"/>
                </a:lnTo>
                <a:lnTo>
                  <a:pt x="538162" y="1076325"/>
                </a:lnTo>
                <a:lnTo>
                  <a:pt x="519112" y="1095375"/>
                </a:lnTo>
                <a:lnTo>
                  <a:pt x="519112" y="1171575"/>
                </a:lnTo>
                <a:lnTo>
                  <a:pt x="366712" y="1023937"/>
                </a:lnTo>
                <a:lnTo>
                  <a:pt x="161925" y="1057275"/>
                </a:lnTo>
                <a:lnTo>
                  <a:pt x="133350" y="1114425"/>
                </a:lnTo>
                <a:lnTo>
                  <a:pt x="38100" y="1090612"/>
                </a:lnTo>
                <a:lnTo>
                  <a:pt x="28575" y="1085850"/>
                </a:lnTo>
                <a:lnTo>
                  <a:pt x="0" y="1047750"/>
                </a:lnTo>
                <a:lnTo>
                  <a:pt x="90487" y="1023937"/>
                </a:lnTo>
                <a:lnTo>
                  <a:pt x="119062" y="1014412"/>
                </a:lnTo>
                <a:lnTo>
                  <a:pt x="142875" y="966787"/>
                </a:lnTo>
                <a:lnTo>
                  <a:pt x="138112" y="947737"/>
                </a:lnTo>
                <a:lnTo>
                  <a:pt x="100012" y="933450"/>
                </a:lnTo>
                <a:lnTo>
                  <a:pt x="61912" y="947737"/>
                </a:lnTo>
                <a:lnTo>
                  <a:pt x="14287" y="928687"/>
                </a:lnTo>
                <a:lnTo>
                  <a:pt x="38100" y="885825"/>
                </a:lnTo>
                <a:lnTo>
                  <a:pt x="33337" y="823912"/>
                </a:lnTo>
                <a:lnTo>
                  <a:pt x="33337" y="823912"/>
                </a:lnTo>
                <a:lnTo>
                  <a:pt x="80962" y="752475"/>
                </a:lnTo>
                <a:lnTo>
                  <a:pt x="80962" y="752475"/>
                </a:lnTo>
                <a:lnTo>
                  <a:pt x="38100" y="681037"/>
                </a:lnTo>
                <a:lnTo>
                  <a:pt x="47625" y="638175"/>
                </a:lnTo>
                <a:lnTo>
                  <a:pt x="42862" y="590550"/>
                </a:lnTo>
                <a:lnTo>
                  <a:pt x="57150" y="523875"/>
                </a:lnTo>
                <a:lnTo>
                  <a:pt x="85725" y="504825"/>
                </a:lnTo>
                <a:lnTo>
                  <a:pt x="76200" y="481012"/>
                </a:lnTo>
                <a:lnTo>
                  <a:pt x="57150" y="433387"/>
                </a:lnTo>
                <a:lnTo>
                  <a:pt x="52387" y="357187"/>
                </a:lnTo>
                <a:lnTo>
                  <a:pt x="61912" y="290512"/>
                </a:lnTo>
                <a:lnTo>
                  <a:pt x="80962" y="242887"/>
                </a:lnTo>
                <a:lnTo>
                  <a:pt x="80962" y="242887"/>
                </a:lnTo>
                <a:lnTo>
                  <a:pt x="100012" y="166687"/>
                </a:lnTo>
                <a:lnTo>
                  <a:pt x="71437" y="147637"/>
                </a:lnTo>
                <a:lnTo>
                  <a:pt x="76200" y="114300"/>
                </a:lnTo>
                <a:lnTo>
                  <a:pt x="161925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3" name="Полилиния 272"/>
          <p:cNvSpPr/>
          <p:nvPr/>
        </p:nvSpPr>
        <p:spPr>
          <a:xfrm>
            <a:off x="2542557" y="3081012"/>
            <a:ext cx="1389651" cy="1101311"/>
          </a:xfrm>
          <a:custGeom>
            <a:avLst/>
            <a:gdLst>
              <a:gd name="connsiteX0" fmla="*/ 52387 w 1762125"/>
              <a:gd name="connsiteY0" fmla="*/ 52388 h 1485900"/>
              <a:gd name="connsiteX1" fmla="*/ 138112 w 1762125"/>
              <a:gd name="connsiteY1" fmla="*/ 85725 h 1485900"/>
              <a:gd name="connsiteX2" fmla="*/ 138112 w 1762125"/>
              <a:gd name="connsiteY2" fmla="*/ 85725 h 1485900"/>
              <a:gd name="connsiteX3" fmla="*/ 261937 w 1762125"/>
              <a:gd name="connsiteY3" fmla="*/ 42863 h 1485900"/>
              <a:gd name="connsiteX4" fmla="*/ 285750 w 1762125"/>
              <a:gd name="connsiteY4" fmla="*/ 85725 h 1485900"/>
              <a:gd name="connsiteX5" fmla="*/ 309562 w 1762125"/>
              <a:gd name="connsiteY5" fmla="*/ 95250 h 1485900"/>
              <a:gd name="connsiteX6" fmla="*/ 309562 w 1762125"/>
              <a:gd name="connsiteY6" fmla="*/ 95250 h 1485900"/>
              <a:gd name="connsiteX7" fmla="*/ 338137 w 1762125"/>
              <a:gd name="connsiteY7" fmla="*/ 19050 h 1485900"/>
              <a:gd name="connsiteX8" fmla="*/ 395287 w 1762125"/>
              <a:gd name="connsiteY8" fmla="*/ 0 h 1485900"/>
              <a:gd name="connsiteX9" fmla="*/ 442912 w 1762125"/>
              <a:gd name="connsiteY9" fmla="*/ 0 h 1485900"/>
              <a:gd name="connsiteX10" fmla="*/ 500062 w 1762125"/>
              <a:gd name="connsiteY10" fmla="*/ 23813 h 1485900"/>
              <a:gd name="connsiteX11" fmla="*/ 523875 w 1762125"/>
              <a:gd name="connsiteY11" fmla="*/ 28575 h 1485900"/>
              <a:gd name="connsiteX12" fmla="*/ 523875 w 1762125"/>
              <a:gd name="connsiteY12" fmla="*/ 28575 h 1485900"/>
              <a:gd name="connsiteX13" fmla="*/ 581025 w 1762125"/>
              <a:gd name="connsiteY13" fmla="*/ 52388 h 1485900"/>
              <a:gd name="connsiteX14" fmla="*/ 604837 w 1762125"/>
              <a:gd name="connsiteY14" fmla="*/ 52388 h 1485900"/>
              <a:gd name="connsiteX15" fmla="*/ 628650 w 1762125"/>
              <a:gd name="connsiteY15" fmla="*/ 123825 h 1485900"/>
              <a:gd name="connsiteX16" fmla="*/ 676275 w 1762125"/>
              <a:gd name="connsiteY16" fmla="*/ 133350 h 1485900"/>
              <a:gd name="connsiteX17" fmla="*/ 676275 w 1762125"/>
              <a:gd name="connsiteY17" fmla="*/ 133350 h 1485900"/>
              <a:gd name="connsiteX18" fmla="*/ 728662 w 1762125"/>
              <a:gd name="connsiteY18" fmla="*/ 176213 h 1485900"/>
              <a:gd name="connsiteX19" fmla="*/ 738187 w 1762125"/>
              <a:gd name="connsiteY19" fmla="*/ 209550 h 1485900"/>
              <a:gd name="connsiteX20" fmla="*/ 828675 w 1762125"/>
              <a:gd name="connsiteY20" fmla="*/ 280988 h 1485900"/>
              <a:gd name="connsiteX21" fmla="*/ 919162 w 1762125"/>
              <a:gd name="connsiteY21" fmla="*/ 261938 h 1485900"/>
              <a:gd name="connsiteX22" fmla="*/ 952500 w 1762125"/>
              <a:gd name="connsiteY22" fmla="*/ 261938 h 1485900"/>
              <a:gd name="connsiteX23" fmla="*/ 952500 w 1762125"/>
              <a:gd name="connsiteY23" fmla="*/ 290513 h 1485900"/>
              <a:gd name="connsiteX24" fmla="*/ 942975 w 1762125"/>
              <a:gd name="connsiteY24" fmla="*/ 333375 h 1485900"/>
              <a:gd name="connsiteX25" fmla="*/ 942975 w 1762125"/>
              <a:gd name="connsiteY25" fmla="*/ 352425 h 1485900"/>
              <a:gd name="connsiteX26" fmla="*/ 1042987 w 1762125"/>
              <a:gd name="connsiteY26" fmla="*/ 366713 h 1485900"/>
              <a:gd name="connsiteX27" fmla="*/ 1057275 w 1762125"/>
              <a:gd name="connsiteY27" fmla="*/ 333375 h 1485900"/>
              <a:gd name="connsiteX28" fmla="*/ 1119187 w 1762125"/>
              <a:gd name="connsiteY28" fmla="*/ 333375 h 1485900"/>
              <a:gd name="connsiteX29" fmla="*/ 1195387 w 1762125"/>
              <a:gd name="connsiteY29" fmla="*/ 319088 h 1485900"/>
              <a:gd name="connsiteX30" fmla="*/ 1219200 w 1762125"/>
              <a:gd name="connsiteY30" fmla="*/ 347663 h 1485900"/>
              <a:gd name="connsiteX31" fmla="*/ 1247775 w 1762125"/>
              <a:gd name="connsiteY31" fmla="*/ 352425 h 1485900"/>
              <a:gd name="connsiteX32" fmla="*/ 1290637 w 1762125"/>
              <a:gd name="connsiteY32" fmla="*/ 395288 h 1485900"/>
              <a:gd name="connsiteX33" fmla="*/ 1333500 w 1762125"/>
              <a:gd name="connsiteY33" fmla="*/ 485775 h 1485900"/>
              <a:gd name="connsiteX34" fmla="*/ 1400175 w 1762125"/>
              <a:gd name="connsiteY34" fmla="*/ 509588 h 1485900"/>
              <a:gd name="connsiteX35" fmla="*/ 1428750 w 1762125"/>
              <a:gd name="connsiteY35" fmla="*/ 528638 h 1485900"/>
              <a:gd name="connsiteX36" fmla="*/ 1438275 w 1762125"/>
              <a:gd name="connsiteY36" fmla="*/ 571500 h 1485900"/>
              <a:gd name="connsiteX37" fmla="*/ 1443037 w 1762125"/>
              <a:gd name="connsiteY37" fmla="*/ 647700 h 1485900"/>
              <a:gd name="connsiteX38" fmla="*/ 1419225 w 1762125"/>
              <a:gd name="connsiteY38" fmla="*/ 676275 h 1485900"/>
              <a:gd name="connsiteX39" fmla="*/ 1362075 w 1762125"/>
              <a:gd name="connsiteY39" fmla="*/ 685800 h 1485900"/>
              <a:gd name="connsiteX40" fmla="*/ 1357312 w 1762125"/>
              <a:gd name="connsiteY40" fmla="*/ 728663 h 1485900"/>
              <a:gd name="connsiteX41" fmla="*/ 1357312 w 1762125"/>
              <a:gd name="connsiteY41" fmla="*/ 728663 h 1485900"/>
              <a:gd name="connsiteX42" fmla="*/ 1381125 w 1762125"/>
              <a:gd name="connsiteY42" fmla="*/ 828675 h 1485900"/>
              <a:gd name="connsiteX43" fmla="*/ 1409700 w 1762125"/>
              <a:gd name="connsiteY43" fmla="*/ 904875 h 1485900"/>
              <a:gd name="connsiteX44" fmla="*/ 1452562 w 1762125"/>
              <a:gd name="connsiteY44" fmla="*/ 981075 h 1485900"/>
              <a:gd name="connsiteX45" fmla="*/ 1509712 w 1762125"/>
              <a:gd name="connsiteY45" fmla="*/ 1023938 h 1485900"/>
              <a:gd name="connsiteX46" fmla="*/ 1571625 w 1762125"/>
              <a:gd name="connsiteY46" fmla="*/ 1000125 h 1485900"/>
              <a:gd name="connsiteX47" fmla="*/ 1609725 w 1762125"/>
              <a:gd name="connsiteY47" fmla="*/ 1009650 h 1485900"/>
              <a:gd name="connsiteX48" fmla="*/ 1609725 w 1762125"/>
              <a:gd name="connsiteY48" fmla="*/ 1009650 h 1485900"/>
              <a:gd name="connsiteX49" fmla="*/ 1652587 w 1762125"/>
              <a:gd name="connsiteY49" fmla="*/ 1076325 h 1485900"/>
              <a:gd name="connsiteX50" fmla="*/ 1719262 w 1762125"/>
              <a:gd name="connsiteY50" fmla="*/ 1057275 h 1485900"/>
              <a:gd name="connsiteX51" fmla="*/ 1738312 w 1762125"/>
              <a:gd name="connsiteY51" fmla="*/ 1023938 h 1485900"/>
              <a:gd name="connsiteX52" fmla="*/ 1762125 w 1762125"/>
              <a:gd name="connsiteY52" fmla="*/ 1062038 h 1485900"/>
              <a:gd name="connsiteX53" fmla="*/ 1743075 w 1762125"/>
              <a:gd name="connsiteY53" fmla="*/ 1100138 h 1485900"/>
              <a:gd name="connsiteX54" fmla="*/ 1657350 w 1762125"/>
              <a:gd name="connsiteY54" fmla="*/ 1095375 h 1485900"/>
              <a:gd name="connsiteX55" fmla="*/ 1624012 w 1762125"/>
              <a:gd name="connsiteY55" fmla="*/ 1071563 h 1485900"/>
              <a:gd name="connsiteX56" fmla="*/ 1552575 w 1762125"/>
              <a:gd name="connsiteY56" fmla="*/ 1066800 h 1485900"/>
              <a:gd name="connsiteX57" fmla="*/ 1543050 w 1762125"/>
              <a:gd name="connsiteY57" fmla="*/ 1104900 h 1485900"/>
              <a:gd name="connsiteX58" fmla="*/ 1433512 w 1762125"/>
              <a:gd name="connsiteY58" fmla="*/ 1114425 h 1485900"/>
              <a:gd name="connsiteX59" fmla="*/ 1366837 w 1762125"/>
              <a:gd name="connsiteY59" fmla="*/ 1085850 h 1485900"/>
              <a:gd name="connsiteX60" fmla="*/ 1209675 w 1762125"/>
              <a:gd name="connsiteY60" fmla="*/ 1119188 h 1485900"/>
              <a:gd name="connsiteX61" fmla="*/ 1123950 w 1762125"/>
              <a:gd name="connsiteY61" fmla="*/ 1085850 h 1485900"/>
              <a:gd name="connsiteX62" fmla="*/ 1104900 w 1762125"/>
              <a:gd name="connsiteY62" fmla="*/ 1123950 h 1485900"/>
              <a:gd name="connsiteX63" fmla="*/ 1071562 w 1762125"/>
              <a:gd name="connsiteY63" fmla="*/ 1138238 h 1485900"/>
              <a:gd name="connsiteX64" fmla="*/ 1014412 w 1762125"/>
              <a:gd name="connsiteY64" fmla="*/ 1143000 h 1485900"/>
              <a:gd name="connsiteX65" fmla="*/ 952500 w 1762125"/>
              <a:gd name="connsiteY65" fmla="*/ 1162050 h 1485900"/>
              <a:gd name="connsiteX66" fmla="*/ 928687 w 1762125"/>
              <a:gd name="connsiteY66" fmla="*/ 1185863 h 1485900"/>
              <a:gd name="connsiteX67" fmla="*/ 909637 w 1762125"/>
              <a:gd name="connsiteY67" fmla="*/ 1233488 h 1485900"/>
              <a:gd name="connsiteX68" fmla="*/ 942975 w 1762125"/>
              <a:gd name="connsiteY68" fmla="*/ 1276350 h 1485900"/>
              <a:gd name="connsiteX69" fmla="*/ 976312 w 1762125"/>
              <a:gd name="connsiteY69" fmla="*/ 1333500 h 1485900"/>
              <a:gd name="connsiteX70" fmla="*/ 1019175 w 1762125"/>
              <a:gd name="connsiteY70" fmla="*/ 1404938 h 1485900"/>
              <a:gd name="connsiteX71" fmla="*/ 1023937 w 1762125"/>
              <a:gd name="connsiteY71" fmla="*/ 1414463 h 1485900"/>
              <a:gd name="connsiteX72" fmla="*/ 966787 w 1762125"/>
              <a:gd name="connsiteY72" fmla="*/ 1419225 h 1485900"/>
              <a:gd name="connsiteX73" fmla="*/ 871537 w 1762125"/>
              <a:gd name="connsiteY73" fmla="*/ 1471613 h 1485900"/>
              <a:gd name="connsiteX74" fmla="*/ 804862 w 1762125"/>
              <a:gd name="connsiteY74" fmla="*/ 1485900 h 1485900"/>
              <a:gd name="connsiteX75" fmla="*/ 766762 w 1762125"/>
              <a:gd name="connsiteY75" fmla="*/ 1476375 h 1485900"/>
              <a:gd name="connsiteX76" fmla="*/ 714375 w 1762125"/>
              <a:gd name="connsiteY76" fmla="*/ 1371600 h 1485900"/>
              <a:gd name="connsiteX77" fmla="*/ 676275 w 1762125"/>
              <a:gd name="connsiteY77" fmla="*/ 1400175 h 1485900"/>
              <a:gd name="connsiteX78" fmla="*/ 671512 w 1762125"/>
              <a:gd name="connsiteY78" fmla="*/ 1428750 h 1485900"/>
              <a:gd name="connsiteX79" fmla="*/ 623887 w 1762125"/>
              <a:gd name="connsiteY79" fmla="*/ 1466850 h 1485900"/>
              <a:gd name="connsiteX80" fmla="*/ 561975 w 1762125"/>
              <a:gd name="connsiteY80" fmla="*/ 1452563 h 1485900"/>
              <a:gd name="connsiteX81" fmla="*/ 528637 w 1762125"/>
              <a:gd name="connsiteY81" fmla="*/ 1414463 h 1485900"/>
              <a:gd name="connsiteX82" fmla="*/ 461962 w 1762125"/>
              <a:gd name="connsiteY82" fmla="*/ 1347788 h 1485900"/>
              <a:gd name="connsiteX83" fmla="*/ 390525 w 1762125"/>
              <a:gd name="connsiteY83" fmla="*/ 1304925 h 1485900"/>
              <a:gd name="connsiteX84" fmla="*/ 342900 w 1762125"/>
              <a:gd name="connsiteY84" fmla="*/ 1257300 h 1485900"/>
              <a:gd name="connsiteX85" fmla="*/ 319087 w 1762125"/>
              <a:gd name="connsiteY85" fmla="*/ 1185863 h 1485900"/>
              <a:gd name="connsiteX86" fmla="*/ 257175 w 1762125"/>
              <a:gd name="connsiteY86" fmla="*/ 1123950 h 1485900"/>
              <a:gd name="connsiteX87" fmla="*/ 223837 w 1762125"/>
              <a:gd name="connsiteY87" fmla="*/ 1085850 h 1485900"/>
              <a:gd name="connsiteX88" fmla="*/ 200025 w 1762125"/>
              <a:gd name="connsiteY88" fmla="*/ 985838 h 1485900"/>
              <a:gd name="connsiteX89" fmla="*/ 171450 w 1762125"/>
              <a:gd name="connsiteY89" fmla="*/ 947738 h 1485900"/>
              <a:gd name="connsiteX90" fmla="*/ 152400 w 1762125"/>
              <a:gd name="connsiteY90" fmla="*/ 871538 h 1485900"/>
              <a:gd name="connsiteX91" fmla="*/ 147637 w 1762125"/>
              <a:gd name="connsiteY91" fmla="*/ 847725 h 1485900"/>
              <a:gd name="connsiteX92" fmla="*/ 80962 w 1762125"/>
              <a:gd name="connsiteY92" fmla="*/ 809625 h 1485900"/>
              <a:gd name="connsiteX93" fmla="*/ 71437 w 1762125"/>
              <a:gd name="connsiteY93" fmla="*/ 757238 h 1485900"/>
              <a:gd name="connsiteX94" fmla="*/ 57150 w 1762125"/>
              <a:gd name="connsiteY94" fmla="*/ 571500 h 1485900"/>
              <a:gd name="connsiteX95" fmla="*/ 4762 w 1762125"/>
              <a:gd name="connsiteY95" fmla="*/ 419100 h 1485900"/>
              <a:gd name="connsiteX96" fmla="*/ 0 w 1762125"/>
              <a:gd name="connsiteY96" fmla="*/ 280988 h 1485900"/>
              <a:gd name="connsiteX97" fmla="*/ 0 w 1762125"/>
              <a:gd name="connsiteY97" fmla="*/ 228600 h 1485900"/>
              <a:gd name="connsiteX98" fmla="*/ 28575 w 1762125"/>
              <a:gd name="connsiteY98" fmla="*/ 161925 h 1485900"/>
              <a:gd name="connsiteX99" fmla="*/ 38100 w 1762125"/>
              <a:gd name="connsiteY99" fmla="*/ 128588 h 1485900"/>
              <a:gd name="connsiteX100" fmla="*/ 52387 w 1762125"/>
              <a:gd name="connsiteY100" fmla="*/ 52388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762125" h="1485900">
                <a:moveTo>
                  <a:pt x="52387" y="52388"/>
                </a:moveTo>
                <a:lnTo>
                  <a:pt x="138112" y="85725"/>
                </a:lnTo>
                <a:lnTo>
                  <a:pt x="138112" y="85725"/>
                </a:lnTo>
                <a:lnTo>
                  <a:pt x="261937" y="42863"/>
                </a:lnTo>
                <a:lnTo>
                  <a:pt x="285750" y="85725"/>
                </a:lnTo>
                <a:lnTo>
                  <a:pt x="309562" y="95250"/>
                </a:lnTo>
                <a:lnTo>
                  <a:pt x="309562" y="95250"/>
                </a:lnTo>
                <a:lnTo>
                  <a:pt x="338137" y="19050"/>
                </a:lnTo>
                <a:lnTo>
                  <a:pt x="395287" y="0"/>
                </a:lnTo>
                <a:lnTo>
                  <a:pt x="442912" y="0"/>
                </a:lnTo>
                <a:lnTo>
                  <a:pt x="500062" y="23813"/>
                </a:lnTo>
                <a:lnTo>
                  <a:pt x="523875" y="28575"/>
                </a:lnTo>
                <a:lnTo>
                  <a:pt x="523875" y="28575"/>
                </a:lnTo>
                <a:lnTo>
                  <a:pt x="581025" y="52388"/>
                </a:lnTo>
                <a:lnTo>
                  <a:pt x="604837" y="52388"/>
                </a:lnTo>
                <a:lnTo>
                  <a:pt x="628650" y="123825"/>
                </a:lnTo>
                <a:lnTo>
                  <a:pt x="676275" y="133350"/>
                </a:lnTo>
                <a:lnTo>
                  <a:pt x="676275" y="133350"/>
                </a:lnTo>
                <a:lnTo>
                  <a:pt x="728662" y="176213"/>
                </a:lnTo>
                <a:lnTo>
                  <a:pt x="738187" y="209550"/>
                </a:lnTo>
                <a:lnTo>
                  <a:pt x="828675" y="280988"/>
                </a:lnTo>
                <a:lnTo>
                  <a:pt x="919162" y="261938"/>
                </a:lnTo>
                <a:lnTo>
                  <a:pt x="952500" y="261938"/>
                </a:lnTo>
                <a:lnTo>
                  <a:pt x="952500" y="290513"/>
                </a:lnTo>
                <a:lnTo>
                  <a:pt x="942975" y="333375"/>
                </a:lnTo>
                <a:lnTo>
                  <a:pt x="942975" y="352425"/>
                </a:lnTo>
                <a:lnTo>
                  <a:pt x="1042987" y="366713"/>
                </a:lnTo>
                <a:lnTo>
                  <a:pt x="1057275" y="333375"/>
                </a:lnTo>
                <a:lnTo>
                  <a:pt x="1119187" y="333375"/>
                </a:lnTo>
                <a:lnTo>
                  <a:pt x="1195387" y="319088"/>
                </a:lnTo>
                <a:lnTo>
                  <a:pt x="1219200" y="347663"/>
                </a:lnTo>
                <a:lnTo>
                  <a:pt x="1247775" y="352425"/>
                </a:lnTo>
                <a:lnTo>
                  <a:pt x="1290637" y="395288"/>
                </a:lnTo>
                <a:lnTo>
                  <a:pt x="1333500" y="485775"/>
                </a:lnTo>
                <a:lnTo>
                  <a:pt x="1400175" y="509588"/>
                </a:lnTo>
                <a:lnTo>
                  <a:pt x="1428750" y="528638"/>
                </a:lnTo>
                <a:lnTo>
                  <a:pt x="1438275" y="571500"/>
                </a:lnTo>
                <a:lnTo>
                  <a:pt x="1443037" y="647700"/>
                </a:lnTo>
                <a:lnTo>
                  <a:pt x="1419225" y="676275"/>
                </a:lnTo>
                <a:lnTo>
                  <a:pt x="1362075" y="685800"/>
                </a:lnTo>
                <a:lnTo>
                  <a:pt x="1357312" y="728663"/>
                </a:lnTo>
                <a:lnTo>
                  <a:pt x="1357312" y="728663"/>
                </a:lnTo>
                <a:lnTo>
                  <a:pt x="1381125" y="828675"/>
                </a:lnTo>
                <a:lnTo>
                  <a:pt x="1409700" y="904875"/>
                </a:lnTo>
                <a:lnTo>
                  <a:pt x="1452562" y="981075"/>
                </a:lnTo>
                <a:lnTo>
                  <a:pt x="1509712" y="1023938"/>
                </a:lnTo>
                <a:lnTo>
                  <a:pt x="1571625" y="1000125"/>
                </a:lnTo>
                <a:lnTo>
                  <a:pt x="1609725" y="1009650"/>
                </a:lnTo>
                <a:lnTo>
                  <a:pt x="1609725" y="1009650"/>
                </a:lnTo>
                <a:lnTo>
                  <a:pt x="1652587" y="1076325"/>
                </a:lnTo>
                <a:lnTo>
                  <a:pt x="1719262" y="1057275"/>
                </a:lnTo>
                <a:lnTo>
                  <a:pt x="1738312" y="1023938"/>
                </a:lnTo>
                <a:lnTo>
                  <a:pt x="1762125" y="1062038"/>
                </a:lnTo>
                <a:lnTo>
                  <a:pt x="1743075" y="1100138"/>
                </a:lnTo>
                <a:lnTo>
                  <a:pt x="1657350" y="1095375"/>
                </a:lnTo>
                <a:lnTo>
                  <a:pt x="1624012" y="1071563"/>
                </a:lnTo>
                <a:lnTo>
                  <a:pt x="1552575" y="1066800"/>
                </a:lnTo>
                <a:lnTo>
                  <a:pt x="1543050" y="1104900"/>
                </a:lnTo>
                <a:lnTo>
                  <a:pt x="1433512" y="1114425"/>
                </a:lnTo>
                <a:lnTo>
                  <a:pt x="1366837" y="1085850"/>
                </a:lnTo>
                <a:lnTo>
                  <a:pt x="1209675" y="1119188"/>
                </a:lnTo>
                <a:lnTo>
                  <a:pt x="1123950" y="1085850"/>
                </a:lnTo>
                <a:lnTo>
                  <a:pt x="1104900" y="1123950"/>
                </a:lnTo>
                <a:lnTo>
                  <a:pt x="1071562" y="1138238"/>
                </a:lnTo>
                <a:lnTo>
                  <a:pt x="1014412" y="1143000"/>
                </a:lnTo>
                <a:lnTo>
                  <a:pt x="952500" y="1162050"/>
                </a:lnTo>
                <a:lnTo>
                  <a:pt x="928687" y="1185863"/>
                </a:lnTo>
                <a:lnTo>
                  <a:pt x="909637" y="1233488"/>
                </a:lnTo>
                <a:lnTo>
                  <a:pt x="942975" y="1276350"/>
                </a:lnTo>
                <a:lnTo>
                  <a:pt x="976312" y="1333500"/>
                </a:lnTo>
                <a:lnTo>
                  <a:pt x="1019175" y="1404938"/>
                </a:lnTo>
                <a:lnTo>
                  <a:pt x="1023937" y="1414463"/>
                </a:lnTo>
                <a:lnTo>
                  <a:pt x="966787" y="1419225"/>
                </a:lnTo>
                <a:lnTo>
                  <a:pt x="871537" y="1471613"/>
                </a:lnTo>
                <a:lnTo>
                  <a:pt x="804862" y="1485900"/>
                </a:lnTo>
                <a:lnTo>
                  <a:pt x="766762" y="1476375"/>
                </a:lnTo>
                <a:lnTo>
                  <a:pt x="714375" y="1371600"/>
                </a:lnTo>
                <a:lnTo>
                  <a:pt x="676275" y="1400175"/>
                </a:lnTo>
                <a:lnTo>
                  <a:pt x="671512" y="1428750"/>
                </a:lnTo>
                <a:lnTo>
                  <a:pt x="623887" y="1466850"/>
                </a:lnTo>
                <a:lnTo>
                  <a:pt x="561975" y="1452563"/>
                </a:lnTo>
                <a:lnTo>
                  <a:pt x="528637" y="1414463"/>
                </a:lnTo>
                <a:lnTo>
                  <a:pt x="461962" y="1347788"/>
                </a:lnTo>
                <a:lnTo>
                  <a:pt x="390525" y="1304925"/>
                </a:lnTo>
                <a:lnTo>
                  <a:pt x="342900" y="1257300"/>
                </a:lnTo>
                <a:lnTo>
                  <a:pt x="319087" y="1185863"/>
                </a:lnTo>
                <a:lnTo>
                  <a:pt x="257175" y="1123950"/>
                </a:lnTo>
                <a:lnTo>
                  <a:pt x="223837" y="1085850"/>
                </a:lnTo>
                <a:lnTo>
                  <a:pt x="200025" y="985838"/>
                </a:lnTo>
                <a:lnTo>
                  <a:pt x="171450" y="947738"/>
                </a:lnTo>
                <a:lnTo>
                  <a:pt x="152400" y="871538"/>
                </a:lnTo>
                <a:lnTo>
                  <a:pt x="147637" y="847725"/>
                </a:lnTo>
                <a:lnTo>
                  <a:pt x="80962" y="809625"/>
                </a:lnTo>
                <a:lnTo>
                  <a:pt x="71437" y="757238"/>
                </a:lnTo>
                <a:lnTo>
                  <a:pt x="57150" y="571500"/>
                </a:lnTo>
                <a:lnTo>
                  <a:pt x="4762" y="419100"/>
                </a:lnTo>
                <a:lnTo>
                  <a:pt x="0" y="280988"/>
                </a:lnTo>
                <a:lnTo>
                  <a:pt x="0" y="228600"/>
                </a:lnTo>
                <a:lnTo>
                  <a:pt x="28575" y="161925"/>
                </a:lnTo>
                <a:lnTo>
                  <a:pt x="38100" y="128588"/>
                </a:lnTo>
                <a:lnTo>
                  <a:pt x="52387" y="52388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716" tIns="45364" rIns="90716" bIns="45364" anchor="ctr"/>
          <a:lstStyle/>
          <a:p>
            <a:pPr algn="ctr"/>
            <a:endParaRPr lang="ru-RU" sz="1300" b="1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Прямоугольник 273"/>
          <p:cNvSpPr/>
          <p:nvPr/>
        </p:nvSpPr>
        <p:spPr>
          <a:xfrm>
            <a:off x="3046429" y="2856308"/>
            <a:ext cx="873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Пестрецы</a:t>
            </a:r>
          </a:p>
        </p:txBody>
      </p:sp>
      <p:sp>
        <p:nvSpPr>
          <p:cNvPr id="275" name="Прямоугольник 274"/>
          <p:cNvSpPr/>
          <p:nvPr/>
        </p:nvSpPr>
        <p:spPr>
          <a:xfrm>
            <a:off x="2797200" y="3369967"/>
            <a:ext cx="900113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Лаишево</a:t>
            </a:r>
          </a:p>
        </p:txBody>
      </p:sp>
      <p:sp>
        <p:nvSpPr>
          <p:cNvPr id="276" name="Полилиния 275"/>
          <p:cNvSpPr/>
          <p:nvPr/>
        </p:nvSpPr>
        <p:spPr>
          <a:xfrm>
            <a:off x="1216791" y="2404232"/>
            <a:ext cx="1476035" cy="1193088"/>
          </a:xfrm>
          <a:custGeom>
            <a:avLst/>
            <a:gdLst>
              <a:gd name="connsiteX0" fmla="*/ 1433513 w 1871663"/>
              <a:gd name="connsiteY0" fmla="*/ 0 h 1609725"/>
              <a:gd name="connsiteX1" fmla="*/ 1504950 w 1871663"/>
              <a:gd name="connsiteY1" fmla="*/ 23813 h 1609725"/>
              <a:gd name="connsiteX2" fmla="*/ 1533525 w 1871663"/>
              <a:gd name="connsiteY2" fmla="*/ 61913 h 1609725"/>
              <a:gd name="connsiteX3" fmla="*/ 1552575 w 1871663"/>
              <a:gd name="connsiteY3" fmla="*/ 95250 h 1609725"/>
              <a:gd name="connsiteX4" fmla="*/ 1624013 w 1871663"/>
              <a:gd name="connsiteY4" fmla="*/ 95250 h 1609725"/>
              <a:gd name="connsiteX5" fmla="*/ 1676400 w 1871663"/>
              <a:gd name="connsiteY5" fmla="*/ 85725 h 1609725"/>
              <a:gd name="connsiteX6" fmla="*/ 1819275 w 1871663"/>
              <a:gd name="connsiteY6" fmla="*/ 161925 h 1609725"/>
              <a:gd name="connsiteX7" fmla="*/ 1871663 w 1871663"/>
              <a:gd name="connsiteY7" fmla="*/ 195263 h 1609725"/>
              <a:gd name="connsiteX8" fmla="*/ 1871663 w 1871663"/>
              <a:gd name="connsiteY8" fmla="*/ 195263 h 1609725"/>
              <a:gd name="connsiteX9" fmla="*/ 1781175 w 1871663"/>
              <a:gd name="connsiteY9" fmla="*/ 238125 h 1609725"/>
              <a:gd name="connsiteX10" fmla="*/ 1728788 w 1871663"/>
              <a:gd name="connsiteY10" fmla="*/ 261938 h 1609725"/>
              <a:gd name="connsiteX11" fmla="*/ 1795463 w 1871663"/>
              <a:gd name="connsiteY11" fmla="*/ 300038 h 1609725"/>
              <a:gd name="connsiteX12" fmla="*/ 1785938 w 1871663"/>
              <a:gd name="connsiteY12" fmla="*/ 328613 h 1609725"/>
              <a:gd name="connsiteX13" fmla="*/ 1733550 w 1871663"/>
              <a:gd name="connsiteY13" fmla="*/ 300038 h 1609725"/>
              <a:gd name="connsiteX14" fmla="*/ 1728788 w 1871663"/>
              <a:gd name="connsiteY14" fmla="*/ 323850 h 1609725"/>
              <a:gd name="connsiteX15" fmla="*/ 1738313 w 1871663"/>
              <a:gd name="connsiteY15" fmla="*/ 390525 h 1609725"/>
              <a:gd name="connsiteX16" fmla="*/ 1733550 w 1871663"/>
              <a:gd name="connsiteY16" fmla="*/ 438150 h 1609725"/>
              <a:gd name="connsiteX17" fmla="*/ 1733550 w 1871663"/>
              <a:gd name="connsiteY17" fmla="*/ 438150 h 1609725"/>
              <a:gd name="connsiteX18" fmla="*/ 1671638 w 1871663"/>
              <a:gd name="connsiteY18" fmla="*/ 509588 h 1609725"/>
              <a:gd name="connsiteX19" fmla="*/ 1652588 w 1871663"/>
              <a:gd name="connsiteY19" fmla="*/ 566738 h 1609725"/>
              <a:gd name="connsiteX20" fmla="*/ 1624013 w 1871663"/>
              <a:gd name="connsiteY20" fmla="*/ 604838 h 1609725"/>
              <a:gd name="connsiteX21" fmla="*/ 1562100 w 1871663"/>
              <a:gd name="connsiteY21" fmla="*/ 609600 h 1609725"/>
              <a:gd name="connsiteX22" fmla="*/ 1500188 w 1871663"/>
              <a:gd name="connsiteY22" fmla="*/ 633413 h 1609725"/>
              <a:gd name="connsiteX23" fmla="*/ 1443038 w 1871663"/>
              <a:gd name="connsiteY23" fmla="*/ 642938 h 1609725"/>
              <a:gd name="connsiteX24" fmla="*/ 1457325 w 1871663"/>
              <a:gd name="connsiteY24" fmla="*/ 676275 h 1609725"/>
              <a:gd name="connsiteX25" fmla="*/ 1423988 w 1871663"/>
              <a:gd name="connsiteY25" fmla="*/ 785813 h 1609725"/>
              <a:gd name="connsiteX26" fmla="*/ 1423988 w 1871663"/>
              <a:gd name="connsiteY26" fmla="*/ 785813 h 1609725"/>
              <a:gd name="connsiteX27" fmla="*/ 1300163 w 1871663"/>
              <a:gd name="connsiteY27" fmla="*/ 814388 h 1609725"/>
              <a:gd name="connsiteX28" fmla="*/ 1247775 w 1871663"/>
              <a:gd name="connsiteY28" fmla="*/ 738188 h 1609725"/>
              <a:gd name="connsiteX29" fmla="*/ 1109663 w 1871663"/>
              <a:gd name="connsiteY29" fmla="*/ 742950 h 1609725"/>
              <a:gd name="connsiteX30" fmla="*/ 1109663 w 1871663"/>
              <a:gd name="connsiteY30" fmla="*/ 800100 h 1609725"/>
              <a:gd name="connsiteX31" fmla="*/ 1128713 w 1871663"/>
              <a:gd name="connsiteY31" fmla="*/ 857250 h 1609725"/>
              <a:gd name="connsiteX32" fmla="*/ 1152525 w 1871663"/>
              <a:gd name="connsiteY32" fmla="*/ 923925 h 1609725"/>
              <a:gd name="connsiteX33" fmla="*/ 1157288 w 1871663"/>
              <a:gd name="connsiteY33" fmla="*/ 957263 h 1609725"/>
              <a:gd name="connsiteX34" fmla="*/ 1095375 w 1871663"/>
              <a:gd name="connsiteY34" fmla="*/ 985838 h 1609725"/>
              <a:gd name="connsiteX35" fmla="*/ 1057275 w 1871663"/>
              <a:gd name="connsiteY35" fmla="*/ 962025 h 1609725"/>
              <a:gd name="connsiteX36" fmla="*/ 1033463 w 1871663"/>
              <a:gd name="connsiteY36" fmla="*/ 971550 h 1609725"/>
              <a:gd name="connsiteX37" fmla="*/ 1000125 w 1871663"/>
              <a:gd name="connsiteY37" fmla="*/ 1014413 h 1609725"/>
              <a:gd name="connsiteX38" fmla="*/ 947738 w 1871663"/>
              <a:gd name="connsiteY38" fmla="*/ 1071563 h 1609725"/>
              <a:gd name="connsiteX39" fmla="*/ 928688 w 1871663"/>
              <a:gd name="connsiteY39" fmla="*/ 1166813 h 1609725"/>
              <a:gd name="connsiteX40" fmla="*/ 866775 w 1871663"/>
              <a:gd name="connsiteY40" fmla="*/ 1185863 h 1609725"/>
              <a:gd name="connsiteX41" fmla="*/ 814388 w 1871663"/>
              <a:gd name="connsiteY41" fmla="*/ 1185863 h 1609725"/>
              <a:gd name="connsiteX42" fmla="*/ 838200 w 1871663"/>
              <a:gd name="connsiteY42" fmla="*/ 1228725 h 1609725"/>
              <a:gd name="connsiteX43" fmla="*/ 795338 w 1871663"/>
              <a:gd name="connsiteY43" fmla="*/ 1243013 h 1609725"/>
              <a:gd name="connsiteX44" fmla="*/ 795338 w 1871663"/>
              <a:gd name="connsiteY44" fmla="*/ 1243013 h 1609725"/>
              <a:gd name="connsiteX45" fmla="*/ 738188 w 1871663"/>
              <a:gd name="connsiteY45" fmla="*/ 1228725 h 1609725"/>
              <a:gd name="connsiteX46" fmla="*/ 776288 w 1871663"/>
              <a:gd name="connsiteY46" fmla="*/ 1352550 h 1609725"/>
              <a:gd name="connsiteX47" fmla="*/ 795338 w 1871663"/>
              <a:gd name="connsiteY47" fmla="*/ 1414463 h 1609725"/>
              <a:gd name="connsiteX48" fmla="*/ 795338 w 1871663"/>
              <a:gd name="connsiteY48" fmla="*/ 1485900 h 1609725"/>
              <a:gd name="connsiteX49" fmla="*/ 752475 w 1871663"/>
              <a:gd name="connsiteY49" fmla="*/ 1500188 h 1609725"/>
              <a:gd name="connsiteX50" fmla="*/ 704850 w 1871663"/>
              <a:gd name="connsiteY50" fmla="*/ 1590675 h 1609725"/>
              <a:gd name="connsiteX51" fmla="*/ 614363 w 1871663"/>
              <a:gd name="connsiteY51" fmla="*/ 1566863 h 1609725"/>
              <a:gd name="connsiteX52" fmla="*/ 476250 w 1871663"/>
              <a:gd name="connsiteY52" fmla="*/ 1562100 h 1609725"/>
              <a:gd name="connsiteX53" fmla="*/ 447675 w 1871663"/>
              <a:gd name="connsiteY53" fmla="*/ 1543050 h 1609725"/>
              <a:gd name="connsiteX54" fmla="*/ 409575 w 1871663"/>
              <a:gd name="connsiteY54" fmla="*/ 1547813 h 1609725"/>
              <a:gd name="connsiteX55" fmla="*/ 390525 w 1871663"/>
              <a:gd name="connsiteY55" fmla="*/ 1585913 h 1609725"/>
              <a:gd name="connsiteX56" fmla="*/ 371475 w 1871663"/>
              <a:gd name="connsiteY56" fmla="*/ 1609725 h 1609725"/>
              <a:gd name="connsiteX57" fmla="*/ 257175 w 1871663"/>
              <a:gd name="connsiteY57" fmla="*/ 1595438 h 1609725"/>
              <a:gd name="connsiteX58" fmla="*/ 219075 w 1871663"/>
              <a:gd name="connsiteY58" fmla="*/ 1562100 h 1609725"/>
              <a:gd name="connsiteX59" fmla="*/ 209550 w 1871663"/>
              <a:gd name="connsiteY59" fmla="*/ 1509713 h 1609725"/>
              <a:gd name="connsiteX60" fmla="*/ 142875 w 1871663"/>
              <a:gd name="connsiteY60" fmla="*/ 1514475 h 1609725"/>
              <a:gd name="connsiteX61" fmla="*/ 100013 w 1871663"/>
              <a:gd name="connsiteY61" fmla="*/ 1462088 h 1609725"/>
              <a:gd name="connsiteX62" fmla="*/ 28575 w 1871663"/>
              <a:gd name="connsiteY62" fmla="*/ 1452563 h 1609725"/>
              <a:gd name="connsiteX63" fmla="*/ 28575 w 1871663"/>
              <a:gd name="connsiteY63" fmla="*/ 1452563 h 1609725"/>
              <a:gd name="connsiteX64" fmla="*/ 0 w 1871663"/>
              <a:gd name="connsiteY64" fmla="*/ 1376363 h 1609725"/>
              <a:gd name="connsiteX65" fmla="*/ 52388 w 1871663"/>
              <a:gd name="connsiteY65" fmla="*/ 1333500 h 1609725"/>
              <a:gd name="connsiteX66" fmla="*/ 119063 w 1871663"/>
              <a:gd name="connsiteY66" fmla="*/ 1309688 h 1609725"/>
              <a:gd name="connsiteX67" fmla="*/ 133350 w 1871663"/>
              <a:gd name="connsiteY67" fmla="*/ 1228725 h 1609725"/>
              <a:gd name="connsiteX68" fmla="*/ 157163 w 1871663"/>
              <a:gd name="connsiteY68" fmla="*/ 1219200 h 1609725"/>
              <a:gd name="connsiteX69" fmla="*/ 185738 w 1871663"/>
              <a:gd name="connsiteY69" fmla="*/ 1290638 h 1609725"/>
              <a:gd name="connsiteX70" fmla="*/ 209550 w 1871663"/>
              <a:gd name="connsiteY70" fmla="*/ 1304925 h 1609725"/>
              <a:gd name="connsiteX71" fmla="*/ 223838 w 1871663"/>
              <a:gd name="connsiteY71" fmla="*/ 1219200 h 1609725"/>
              <a:gd name="connsiteX72" fmla="*/ 328613 w 1871663"/>
              <a:gd name="connsiteY72" fmla="*/ 1219200 h 1609725"/>
              <a:gd name="connsiteX73" fmla="*/ 390525 w 1871663"/>
              <a:gd name="connsiteY73" fmla="*/ 1190625 h 1609725"/>
              <a:gd name="connsiteX74" fmla="*/ 390525 w 1871663"/>
              <a:gd name="connsiteY74" fmla="*/ 1143000 h 1609725"/>
              <a:gd name="connsiteX75" fmla="*/ 400050 w 1871663"/>
              <a:gd name="connsiteY75" fmla="*/ 985838 h 1609725"/>
              <a:gd name="connsiteX76" fmla="*/ 528638 w 1871663"/>
              <a:gd name="connsiteY76" fmla="*/ 938213 h 1609725"/>
              <a:gd name="connsiteX77" fmla="*/ 590550 w 1871663"/>
              <a:gd name="connsiteY77" fmla="*/ 976313 h 1609725"/>
              <a:gd name="connsiteX78" fmla="*/ 652463 w 1871663"/>
              <a:gd name="connsiteY78" fmla="*/ 1009650 h 1609725"/>
              <a:gd name="connsiteX79" fmla="*/ 690563 w 1871663"/>
              <a:gd name="connsiteY79" fmla="*/ 976313 h 1609725"/>
              <a:gd name="connsiteX80" fmla="*/ 704850 w 1871663"/>
              <a:gd name="connsiteY80" fmla="*/ 871538 h 1609725"/>
              <a:gd name="connsiteX81" fmla="*/ 695325 w 1871663"/>
              <a:gd name="connsiteY81" fmla="*/ 800100 h 1609725"/>
              <a:gd name="connsiteX82" fmla="*/ 695325 w 1871663"/>
              <a:gd name="connsiteY82" fmla="*/ 733425 h 1609725"/>
              <a:gd name="connsiteX83" fmla="*/ 719138 w 1871663"/>
              <a:gd name="connsiteY83" fmla="*/ 671513 h 1609725"/>
              <a:gd name="connsiteX84" fmla="*/ 728663 w 1871663"/>
              <a:gd name="connsiteY84" fmla="*/ 571500 h 1609725"/>
              <a:gd name="connsiteX85" fmla="*/ 728663 w 1871663"/>
              <a:gd name="connsiteY85" fmla="*/ 533400 h 1609725"/>
              <a:gd name="connsiteX86" fmla="*/ 828675 w 1871663"/>
              <a:gd name="connsiteY86" fmla="*/ 519113 h 1609725"/>
              <a:gd name="connsiteX87" fmla="*/ 947738 w 1871663"/>
              <a:gd name="connsiteY87" fmla="*/ 490538 h 1609725"/>
              <a:gd name="connsiteX88" fmla="*/ 1109663 w 1871663"/>
              <a:gd name="connsiteY88" fmla="*/ 466725 h 1609725"/>
              <a:gd name="connsiteX89" fmla="*/ 1162050 w 1871663"/>
              <a:gd name="connsiteY89" fmla="*/ 428625 h 1609725"/>
              <a:gd name="connsiteX90" fmla="*/ 1162050 w 1871663"/>
              <a:gd name="connsiteY90" fmla="*/ 390525 h 1609725"/>
              <a:gd name="connsiteX91" fmla="*/ 1162050 w 1871663"/>
              <a:gd name="connsiteY91" fmla="*/ 261938 h 1609725"/>
              <a:gd name="connsiteX92" fmla="*/ 1171575 w 1871663"/>
              <a:gd name="connsiteY92" fmla="*/ 152400 h 1609725"/>
              <a:gd name="connsiteX93" fmla="*/ 1209675 w 1871663"/>
              <a:gd name="connsiteY93" fmla="*/ 138113 h 1609725"/>
              <a:gd name="connsiteX94" fmla="*/ 1247775 w 1871663"/>
              <a:gd name="connsiteY94" fmla="*/ 166688 h 1609725"/>
              <a:gd name="connsiteX95" fmla="*/ 1314450 w 1871663"/>
              <a:gd name="connsiteY95" fmla="*/ 176213 h 1609725"/>
              <a:gd name="connsiteX96" fmla="*/ 1357313 w 1871663"/>
              <a:gd name="connsiteY96" fmla="*/ 161925 h 1609725"/>
              <a:gd name="connsiteX97" fmla="*/ 1376363 w 1871663"/>
              <a:gd name="connsiteY97" fmla="*/ 119063 h 1609725"/>
              <a:gd name="connsiteX98" fmla="*/ 1433513 w 1871663"/>
              <a:gd name="connsiteY98" fmla="*/ 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71663" h="1609725">
                <a:moveTo>
                  <a:pt x="1433513" y="0"/>
                </a:moveTo>
                <a:lnTo>
                  <a:pt x="1504950" y="23813"/>
                </a:lnTo>
                <a:lnTo>
                  <a:pt x="1533525" y="61913"/>
                </a:lnTo>
                <a:lnTo>
                  <a:pt x="1552575" y="95250"/>
                </a:lnTo>
                <a:lnTo>
                  <a:pt x="1624013" y="95250"/>
                </a:lnTo>
                <a:lnTo>
                  <a:pt x="1676400" y="85725"/>
                </a:lnTo>
                <a:lnTo>
                  <a:pt x="1819275" y="161925"/>
                </a:lnTo>
                <a:lnTo>
                  <a:pt x="1871663" y="195263"/>
                </a:lnTo>
                <a:lnTo>
                  <a:pt x="1871663" y="195263"/>
                </a:lnTo>
                <a:lnTo>
                  <a:pt x="1781175" y="238125"/>
                </a:lnTo>
                <a:lnTo>
                  <a:pt x="1728788" y="261938"/>
                </a:lnTo>
                <a:lnTo>
                  <a:pt x="1795463" y="300038"/>
                </a:lnTo>
                <a:lnTo>
                  <a:pt x="1785938" y="328613"/>
                </a:lnTo>
                <a:lnTo>
                  <a:pt x="1733550" y="300038"/>
                </a:lnTo>
                <a:lnTo>
                  <a:pt x="1728788" y="323850"/>
                </a:lnTo>
                <a:lnTo>
                  <a:pt x="1738313" y="390525"/>
                </a:lnTo>
                <a:lnTo>
                  <a:pt x="1733550" y="438150"/>
                </a:lnTo>
                <a:lnTo>
                  <a:pt x="1733550" y="438150"/>
                </a:lnTo>
                <a:lnTo>
                  <a:pt x="1671638" y="509588"/>
                </a:lnTo>
                <a:lnTo>
                  <a:pt x="1652588" y="566738"/>
                </a:lnTo>
                <a:lnTo>
                  <a:pt x="1624013" y="604838"/>
                </a:lnTo>
                <a:lnTo>
                  <a:pt x="1562100" y="609600"/>
                </a:lnTo>
                <a:lnTo>
                  <a:pt x="1500188" y="633413"/>
                </a:lnTo>
                <a:lnTo>
                  <a:pt x="1443038" y="642938"/>
                </a:lnTo>
                <a:lnTo>
                  <a:pt x="1457325" y="676275"/>
                </a:lnTo>
                <a:lnTo>
                  <a:pt x="1423988" y="785813"/>
                </a:lnTo>
                <a:lnTo>
                  <a:pt x="1423988" y="785813"/>
                </a:lnTo>
                <a:lnTo>
                  <a:pt x="1300163" y="814388"/>
                </a:lnTo>
                <a:lnTo>
                  <a:pt x="1247775" y="738188"/>
                </a:lnTo>
                <a:lnTo>
                  <a:pt x="1109663" y="742950"/>
                </a:lnTo>
                <a:lnTo>
                  <a:pt x="1109663" y="800100"/>
                </a:lnTo>
                <a:lnTo>
                  <a:pt x="1128713" y="857250"/>
                </a:lnTo>
                <a:lnTo>
                  <a:pt x="1152525" y="923925"/>
                </a:lnTo>
                <a:lnTo>
                  <a:pt x="1157288" y="957263"/>
                </a:lnTo>
                <a:lnTo>
                  <a:pt x="1095375" y="985838"/>
                </a:lnTo>
                <a:lnTo>
                  <a:pt x="1057275" y="962025"/>
                </a:lnTo>
                <a:lnTo>
                  <a:pt x="1033463" y="971550"/>
                </a:lnTo>
                <a:lnTo>
                  <a:pt x="1000125" y="1014413"/>
                </a:lnTo>
                <a:lnTo>
                  <a:pt x="947738" y="1071563"/>
                </a:lnTo>
                <a:lnTo>
                  <a:pt x="928688" y="1166813"/>
                </a:lnTo>
                <a:lnTo>
                  <a:pt x="866775" y="1185863"/>
                </a:lnTo>
                <a:lnTo>
                  <a:pt x="814388" y="1185863"/>
                </a:lnTo>
                <a:lnTo>
                  <a:pt x="838200" y="1228725"/>
                </a:lnTo>
                <a:lnTo>
                  <a:pt x="795338" y="1243013"/>
                </a:lnTo>
                <a:lnTo>
                  <a:pt x="795338" y="1243013"/>
                </a:lnTo>
                <a:lnTo>
                  <a:pt x="738188" y="1228725"/>
                </a:lnTo>
                <a:lnTo>
                  <a:pt x="776288" y="1352550"/>
                </a:lnTo>
                <a:lnTo>
                  <a:pt x="795338" y="1414463"/>
                </a:lnTo>
                <a:lnTo>
                  <a:pt x="795338" y="1485900"/>
                </a:lnTo>
                <a:lnTo>
                  <a:pt x="752475" y="1500188"/>
                </a:lnTo>
                <a:lnTo>
                  <a:pt x="704850" y="1590675"/>
                </a:lnTo>
                <a:lnTo>
                  <a:pt x="614363" y="1566863"/>
                </a:lnTo>
                <a:lnTo>
                  <a:pt x="476250" y="1562100"/>
                </a:lnTo>
                <a:lnTo>
                  <a:pt x="447675" y="1543050"/>
                </a:lnTo>
                <a:lnTo>
                  <a:pt x="409575" y="1547813"/>
                </a:lnTo>
                <a:lnTo>
                  <a:pt x="390525" y="1585913"/>
                </a:lnTo>
                <a:lnTo>
                  <a:pt x="371475" y="1609725"/>
                </a:lnTo>
                <a:lnTo>
                  <a:pt x="257175" y="1595438"/>
                </a:lnTo>
                <a:lnTo>
                  <a:pt x="219075" y="1562100"/>
                </a:lnTo>
                <a:lnTo>
                  <a:pt x="209550" y="1509713"/>
                </a:lnTo>
                <a:lnTo>
                  <a:pt x="142875" y="1514475"/>
                </a:lnTo>
                <a:lnTo>
                  <a:pt x="100013" y="1462088"/>
                </a:lnTo>
                <a:lnTo>
                  <a:pt x="28575" y="1452563"/>
                </a:lnTo>
                <a:lnTo>
                  <a:pt x="28575" y="1452563"/>
                </a:lnTo>
                <a:lnTo>
                  <a:pt x="0" y="1376363"/>
                </a:lnTo>
                <a:lnTo>
                  <a:pt x="52388" y="1333500"/>
                </a:lnTo>
                <a:lnTo>
                  <a:pt x="119063" y="1309688"/>
                </a:lnTo>
                <a:lnTo>
                  <a:pt x="133350" y="1228725"/>
                </a:lnTo>
                <a:lnTo>
                  <a:pt x="157163" y="1219200"/>
                </a:lnTo>
                <a:lnTo>
                  <a:pt x="185738" y="1290638"/>
                </a:lnTo>
                <a:lnTo>
                  <a:pt x="209550" y="1304925"/>
                </a:lnTo>
                <a:lnTo>
                  <a:pt x="223838" y="1219200"/>
                </a:lnTo>
                <a:lnTo>
                  <a:pt x="328613" y="1219200"/>
                </a:lnTo>
                <a:lnTo>
                  <a:pt x="390525" y="1190625"/>
                </a:lnTo>
                <a:lnTo>
                  <a:pt x="390525" y="1143000"/>
                </a:lnTo>
                <a:lnTo>
                  <a:pt x="400050" y="985838"/>
                </a:lnTo>
                <a:lnTo>
                  <a:pt x="528638" y="938213"/>
                </a:lnTo>
                <a:lnTo>
                  <a:pt x="590550" y="976313"/>
                </a:lnTo>
                <a:lnTo>
                  <a:pt x="652463" y="1009650"/>
                </a:lnTo>
                <a:lnTo>
                  <a:pt x="690563" y="976313"/>
                </a:lnTo>
                <a:lnTo>
                  <a:pt x="704850" y="871538"/>
                </a:lnTo>
                <a:lnTo>
                  <a:pt x="695325" y="800100"/>
                </a:lnTo>
                <a:lnTo>
                  <a:pt x="695325" y="733425"/>
                </a:lnTo>
                <a:lnTo>
                  <a:pt x="719138" y="671513"/>
                </a:lnTo>
                <a:lnTo>
                  <a:pt x="728663" y="571500"/>
                </a:lnTo>
                <a:lnTo>
                  <a:pt x="728663" y="533400"/>
                </a:lnTo>
                <a:lnTo>
                  <a:pt x="828675" y="519113"/>
                </a:lnTo>
                <a:lnTo>
                  <a:pt x="947738" y="490538"/>
                </a:lnTo>
                <a:lnTo>
                  <a:pt x="1109663" y="466725"/>
                </a:lnTo>
                <a:lnTo>
                  <a:pt x="1162050" y="428625"/>
                </a:lnTo>
                <a:lnTo>
                  <a:pt x="1162050" y="390525"/>
                </a:lnTo>
                <a:lnTo>
                  <a:pt x="1162050" y="261938"/>
                </a:lnTo>
                <a:lnTo>
                  <a:pt x="1171575" y="152400"/>
                </a:lnTo>
                <a:lnTo>
                  <a:pt x="1209675" y="138113"/>
                </a:lnTo>
                <a:lnTo>
                  <a:pt x="1247775" y="166688"/>
                </a:lnTo>
                <a:lnTo>
                  <a:pt x="1314450" y="176213"/>
                </a:lnTo>
                <a:lnTo>
                  <a:pt x="1357313" y="161925"/>
                </a:lnTo>
                <a:lnTo>
                  <a:pt x="1376363" y="119063"/>
                </a:lnTo>
                <a:lnTo>
                  <a:pt x="1433513" y="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7" name="Прямоугольник 276"/>
          <p:cNvSpPr/>
          <p:nvPr/>
        </p:nvSpPr>
        <p:spPr>
          <a:xfrm>
            <a:off x="1355701" y="2573717"/>
            <a:ext cx="113827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Зеленодольск</a:t>
            </a:r>
          </a:p>
        </p:txBody>
      </p:sp>
      <p:sp>
        <p:nvSpPr>
          <p:cNvPr id="278" name="Полилиния 277"/>
          <p:cNvSpPr/>
          <p:nvPr/>
        </p:nvSpPr>
        <p:spPr>
          <a:xfrm>
            <a:off x="728531" y="3459193"/>
            <a:ext cx="1239417" cy="744796"/>
          </a:xfrm>
          <a:custGeom>
            <a:avLst/>
            <a:gdLst>
              <a:gd name="connsiteX0" fmla="*/ 766763 w 1571625"/>
              <a:gd name="connsiteY0" fmla="*/ 4763 h 1004888"/>
              <a:gd name="connsiteX1" fmla="*/ 847725 w 1571625"/>
              <a:gd name="connsiteY1" fmla="*/ 28575 h 1004888"/>
              <a:gd name="connsiteX2" fmla="*/ 876300 w 1571625"/>
              <a:gd name="connsiteY2" fmla="*/ 71438 h 1004888"/>
              <a:gd name="connsiteX3" fmla="*/ 895350 w 1571625"/>
              <a:gd name="connsiteY3" fmla="*/ 85725 h 1004888"/>
              <a:gd name="connsiteX4" fmla="*/ 971550 w 1571625"/>
              <a:gd name="connsiteY4" fmla="*/ 100013 h 1004888"/>
              <a:gd name="connsiteX5" fmla="*/ 1009650 w 1571625"/>
              <a:gd name="connsiteY5" fmla="*/ 109538 h 1004888"/>
              <a:gd name="connsiteX6" fmla="*/ 1042988 w 1571625"/>
              <a:gd name="connsiteY6" fmla="*/ 52388 h 1004888"/>
              <a:gd name="connsiteX7" fmla="*/ 1047750 w 1571625"/>
              <a:gd name="connsiteY7" fmla="*/ 28575 h 1004888"/>
              <a:gd name="connsiteX8" fmla="*/ 1095375 w 1571625"/>
              <a:gd name="connsiteY8" fmla="*/ 38100 h 1004888"/>
              <a:gd name="connsiteX9" fmla="*/ 1152525 w 1571625"/>
              <a:gd name="connsiteY9" fmla="*/ 42863 h 1004888"/>
              <a:gd name="connsiteX10" fmla="*/ 1233488 w 1571625"/>
              <a:gd name="connsiteY10" fmla="*/ 47625 h 1004888"/>
              <a:gd name="connsiteX11" fmla="*/ 1309688 w 1571625"/>
              <a:gd name="connsiteY11" fmla="*/ 71438 h 1004888"/>
              <a:gd name="connsiteX12" fmla="*/ 1352550 w 1571625"/>
              <a:gd name="connsiteY12" fmla="*/ 19050 h 1004888"/>
              <a:gd name="connsiteX13" fmla="*/ 1390650 w 1571625"/>
              <a:gd name="connsiteY13" fmla="*/ 0 h 1004888"/>
              <a:gd name="connsiteX14" fmla="*/ 1423988 w 1571625"/>
              <a:gd name="connsiteY14" fmla="*/ 42863 h 1004888"/>
              <a:gd name="connsiteX15" fmla="*/ 1438275 w 1571625"/>
              <a:gd name="connsiteY15" fmla="*/ 80963 h 1004888"/>
              <a:gd name="connsiteX16" fmla="*/ 1471613 w 1571625"/>
              <a:gd name="connsiteY16" fmla="*/ 157163 h 1004888"/>
              <a:gd name="connsiteX17" fmla="*/ 1514475 w 1571625"/>
              <a:gd name="connsiteY17" fmla="*/ 209550 h 1004888"/>
              <a:gd name="connsiteX18" fmla="*/ 1514475 w 1571625"/>
              <a:gd name="connsiteY18" fmla="*/ 209550 h 1004888"/>
              <a:gd name="connsiteX19" fmla="*/ 1571625 w 1571625"/>
              <a:gd name="connsiteY19" fmla="*/ 266700 h 1004888"/>
              <a:gd name="connsiteX20" fmla="*/ 1566863 w 1571625"/>
              <a:gd name="connsiteY20" fmla="*/ 304800 h 1004888"/>
              <a:gd name="connsiteX21" fmla="*/ 1543050 w 1571625"/>
              <a:gd name="connsiteY21" fmla="*/ 319088 h 1004888"/>
              <a:gd name="connsiteX22" fmla="*/ 1490663 w 1571625"/>
              <a:gd name="connsiteY22" fmla="*/ 300038 h 1004888"/>
              <a:gd name="connsiteX23" fmla="*/ 1323975 w 1571625"/>
              <a:gd name="connsiteY23" fmla="*/ 333375 h 1004888"/>
              <a:gd name="connsiteX24" fmla="*/ 1314450 w 1571625"/>
              <a:gd name="connsiteY24" fmla="*/ 371475 h 1004888"/>
              <a:gd name="connsiteX25" fmla="*/ 1338263 w 1571625"/>
              <a:gd name="connsiteY25" fmla="*/ 485775 h 1004888"/>
              <a:gd name="connsiteX26" fmla="*/ 1357313 w 1571625"/>
              <a:gd name="connsiteY26" fmla="*/ 523875 h 1004888"/>
              <a:gd name="connsiteX27" fmla="*/ 1390650 w 1571625"/>
              <a:gd name="connsiteY27" fmla="*/ 547688 h 1004888"/>
              <a:gd name="connsiteX28" fmla="*/ 1400175 w 1571625"/>
              <a:gd name="connsiteY28" fmla="*/ 585788 h 1004888"/>
              <a:gd name="connsiteX29" fmla="*/ 1400175 w 1571625"/>
              <a:gd name="connsiteY29" fmla="*/ 585788 h 1004888"/>
              <a:gd name="connsiteX30" fmla="*/ 1357313 w 1571625"/>
              <a:gd name="connsiteY30" fmla="*/ 614363 h 1004888"/>
              <a:gd name="connsiteX31" fmla="*/ 1328738 w 1571625"/>
              <a:gd name="connsiteY31" fmla="*/ 595313 h 1004888"/>
              <a:gd name="connsiteX32" fmla="*/ 1285875 w 1571625"/>
              <a:gd name="connsiteY32" fmla="*/ 604838 h 1004888"/>
              <a:gd name="connsiteX33" fmla="*/ 1285875 w 1571625"/>
              <a:gd name="connsiteY33" fmla="*/ 633413 h 1004888"/>
              <a:gd name="connsiteX34" fmla="*/ 1257300 w 1571625"/>
              <a:gd name="connsiteY34" fmla="*/ 647700 h 1004888"/>
              <a:gd name="connsiteX35" fmla="*/ 1204913 w 1571625"/>
              <a:gd name="connsiteY35" fmla="*/ 690563 h 1004888"/>
              <a:gd name="connsiteX36" fmla="*/ 1204913 w 1571625"/>
              <a:gd name="connsiteY36" fmla="*/ 714375 h 1004888"/>
              <a:gd name="connsiteX37" fmla="*/ 1133475 w 1571625"/>
              <a:gd name="connsiteY37" fmla="*/ 704850 h 1004888"/>
              <a:gd name="connsiteX38" fmla="*/ 1033463 w 1571625"/>
              <a:gd name="connsiteY38" fmla="*/ 676275 h 1004888"/>
              <a:gd name="connsiteX39" fmla="*/ 1004888 w 1571625"/>
              <a:gd name="connsiteY39" fmla="*/ 723900 h 1004888"/>
              <a:gd name="connsiteX40" fmla="*/ 923925 w 1571625"/>
              <a:gd name="connsiteY40" fmla="*/ 728663 h 1004888"/>
              <a:gd name="connsiteX41" fmla="*/ 752475 w 1571625"/>
              <a:gd name="connsiteY41" fmla="*/ 757238 h 1004888"/>
              <a:gd name="connsiteX42" fmla="*/ 685800 w 1571625"/>
              <a:gd name="connsiteY42" fmla="*/ 781050 h 1004888"/>
              <a:gd name="connsiteX43" fmla="*/ 638175 w 1571625"/>
              <a:gd name="connsiteY43" fmla="*/ 785813 h 1004888"/>
              <a:gd name="connsiteX44" fmla="*/ 614363 w 1571625"/>
              <a:gd name="connsiteY44" fmla="*/ 814388 h 1004888"/>
              <a:gd name="connsiteX45" fmla="*/ 595313 w 1571625"/>
              <a:gd name="connsiteY45" fmla="*/ 871538 h 1004888"/>
              <a:gd name="connsiteX46" fmla="*/ 623888 w 1571625"/>
              <a:gd name="connsiteY46" fmla="*/ 900113 h 1004888"/>
              <a:gd name="connsiteX47" fmla="*/ 576263 w 1571625"/>
              <a:gd name="connsiteY47" fmla="*/ 804863 h 1004888"/>
              <a:gd name="connsiteX48" fmla="*/ 476250 w 1571625"/>
              <a:gd name="connsiteY48" fmla="*/ 781050 h 1004888"/>
              <a:gd name="connsiteX49" fmla="*/ 390525 w 1571625"/>
              <a:gd name="connsiteY49" fmla="*/ 738188 h 1004888"/>
              <a:gd name="connsiteX50" fmla="*/ 371475 w 1571625"/>
              <a:gd name="connsiteY50" fmla="*/ 766763 h 1004888"/>
              <a:gd name="connsiteX51" fmla="*/ 381000 w 1571625"/>
              <a:gd name="connsiteY51" fmla="*/ 852488 h 1004888"/>
              <a:gd name="connsiteX52" fmla="*/ 395288 w 1571625"/>
              <a:gd name="connsiteY52" fmla="*/ 909638 h 1004888"/>
              <a:gd name="connsiteX53" fmla="*/ 323850 w 1571625"/>
              <a:gd name="connsiteY53" fmla="*/ 904875 h 1004888"/>
              <a:gd name="connsiteX54" fmla="*/ 238125 w 1571625"/>
              <a:gd name="connsiteY54" fmla="*/ 842963 h 1004888"/>
              <a:gd name="connsiteX55" fmla="*/ 214313 w 1571625"/>
              <a:gd name="connsiteY55" fmla="*/ 900113 h 1004888"/>
              <a:gd name="connsiteX56" fmla="*/ 161925 w 1571625"/>
              <a:gd name="connsiteY56" fmla="*/ 938213 h 1004888"/>
              <a:gd name="connsiteX57" fmla="*/ 23813 w 1571625"/>
              <a:gd name="connsiteY57" fmla="*/ 1004888 h 1004888"/>
              <a:gd name="connsiteX58" fmla="*/ 33338 w 1571625"/>
              <a:gd name="connsiteY58" fmla="*/ 919163 h 1004888"/>
              <a:gd name="connsiteX59" fmla="*/ 57150 w 1571625"/>
              <a:gd name="connsiteY59" fmla="*/ 852488 h 1004888"/>
              <a:gd name="connsiteX60" fmla="*/ 52388 w 1571625"/>
              <a:gd name="connsiteY60" fmla="*/ 752475 h 1004888"/>
              <a:gd name="connsiteX61" fmla="*/ 14288 w 1571625"/>
              <a:gd name="connsiteY61" fmla="*/ 709613 h 1004888"/>
              <a:gd name="connsiteX62" fmla="*/ 14288 w 1571625"/>
              <a:gd name="connsiteY62" fmla="*/ 709613 h 1004888"/>
              <a:gd name="connsiteX63" fmla="*/ 0 w 1571625"/>
              <a:gd name="connsiteY63" fmla="*/ 652463 h 1004888"/>
              <a:gd name="connsiteX64" fmla="*/ 123825 w 1571625"/>
              <a:gd name="connsiteY64" fmla="*/ 623888 h 1004888"/>
              <a:gd name="connsiteX65" fmla="*/ 176213 w 1571625"/>
              <a:gd name="connsiteY65" fmla="*/ 642938 h 1004888"/>
              <a:gd name="connsiteX66" fmla="*/ 176213 w 1571625"/>
              <a:gd name="connsiteY66" fmla="*/ 642938 h 1004888"/>
              <a:gd name="connsiteX67" fmla="*/ 219075 w 1571625"/>
              <a:gd name="connsiteY67" fmla="*/ 671513 h 1004888"/>
              <a:gd name="connsiteX68" fmla="*/ 295275 w 1571625"/>
              <a:gd name="connsiteY68" fmla="*/ 600075 h 1004888"/>
              <a:gd name="connsiteX69" fmla="*/ 328613 w 1571625"/>
              <a:gd name="connsiteY69" fmla="*/ 566738 h 1004888"/>
              <a:gd name="connsiteX70" fmla="*/ 376238 w 1571625"/>
              <a:gd name="connsiteY70" fmla="*/ 538163 h 1004888"/>
              <a:gd name="connsiteX71" fmla="*/ 381000 w 1571625"/>
              <a:gd name="connsiteY71" fmla="*/ 485775 h 1004888"/>
              <a:gd name="connsiteX72" fmla="*/ 423863 w 1571625"/>
              <a:gd name="connsiteY72" fmla="*/ 457200 h 1004888"/>
              <a:gd name="connsiteX73" fmla="*/ 428625 w 1571625"/>
              <a:gd name="connsiteY73" fmla="*/ 400050 h 1004888"/>
              <a:gd name="connsiteX74" fmla="*/ 428625 w 1571625"/>
              <a:gd name="connsiteY74" fmla="*/ 361950 h 1004888"/>
              <a:gd name="connsiteX75" fmla="*/ 457200 w 1571625"/>
              <a:gd name="connsiteY75" fmla="*/ 323850 h 1004888"/>
              <a:gd name="connsiteX76" fmla="*/ 452438 w 1571625"/>
              <a:gd name="connsiteY76" fmla="*/ 266700 h 1004888"/>
              <a:gd name="connsiteX77" fmla="*/ 504825 w 1571625"/>
              <a:gd name="connsiteY77" fmla="*/ 228600 h 1004888"/>
              <a:gd name="connsiteX78" fmla="*/ 571500 w 1571625"/>
              <a:gd name="connsiteY78" fmla="*/ 157163 h 1004888"/>
              <a:gd name="connsiteX79" fmla="*/ 623888 w 1571625"/>
              <a:gd name="connsiteY79" fmla="*/ 185738 h 1004888"/>
              <a:gd name="connsiteX80" fmla="*/ 666750 w 1571625"/>
              <a:gd name="connsiteY80" fmla="*/ 190500 h 1004888"/>
              <a:gd name="connsiteX81" fmla="*/ 700088 w 1571625"/>
              <a:gd name="connsiteY81" fmla="*/ 176213 h 1004888"/>
              <a:gd name="connsiteX82" fmla="*/ 752475 w 1571625"/>
              <a:gd name="connsiteY82" fmla="*/ 157163 h 1004888"/>
              <a:gd name="connsiteX83" fmla="*/ 819150 w 1571625"/>
              <a:gd name="connsiteY83" fmla="*/ 166688 h 1004888"/>
              <a:gd name="connsiteX84" fmla="*/ 833438 w 1571625"/>
              <a:gd name="connsiteY84" fmla="*/ 109538 h 1004888"/>
              <a:gd name="connsiteX85" fmla="*/ 795338 w 1571625"/>
              <a:gd name="connsiteY85" fmla="*/ 47625 h 1004888"/>
              <a:gd name="connsiteX86" fmla="*/ 766763 w 1571625"/>
              <a:gd name="connsiteY86" fmla="*/ 476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571625" h="1004888">
                <a:moveTo>
                  <a:pt x="766763" y="4763"/>
                </a:moveTo>
                <a:lnTo>
                  <a:pt x="847725" y="28575"/>
                </a:lnTo>
                <a:lnTo>
                  <a:pt x="876300" y="71438"/>
                </a:lnTo>
                <a:lnTo>
                  <a:pt x="895350" y="85725"/>
                </a:lnTo>
                <a:lnTo>
                  <a:pt x="971550" y="100013"/>
                </a:lnTo>
                <a:lnTo>
                  <a:pt x="1009650" y="109538"/>
                </a:lnTo>
                <a:lnTo>
                  <a:pt x="1042988" y="52388"/>
                </a:lnTo>
                <a:lnTo>
                  <a:pt x="1047750" y="28575"/>
                </a:lnTo>
                <a:lnTo>
                  <a:pt x="1095375" y="38100"/>
                </a:lnTo>
                <a:lnTo>
                  <a:pt x="1152525" y="42863"/>
                </a:lnTo>
                <a:lnTo>
                  <a:pt x="1233488" y="47625"/>
                </a:lnTo>
                <a:lnTo>
                  <a:pt x="1309688" y="71438"/>
                </a:lnTo>
                <a:lnTo>
                  <a:pt x="1352550" y="19050"/>
                </a:lnTo>
                <a:lnTo>
                  <a:pt x="1390650" y="0"/>
                </a:lnTo>
                <a:lnTo>
                  <a:pt x="1423988" y="42863"/>
                </a:lnTo>
                <a:lnTo>
                  <a:pt x="1438275" y="80963"/>
                </a:lnTo>
                <a:lnTo>
                  <a:pt x="1471613" y="157163"/>
                </a:lnTo>
                <a:lnTo>
                  <a:pt x="1514475" y="209550"/>
                </a:lnTo>
                <a:lnTo>
                  <a:pt x="1514475" y="209550"/>
                </a:lnTo>
                <a:lnTo>
                  <a:pt x="1571625" y="266700"/>
                </a:lnTo>
                <a:lnTo>
                  <a:pt x="1566863" y="304800"/>
                </a:lnTo>
                <a:lnTo>
                  <a:pt x="1543050" y="319088"/>
                </a:lnTo>
                <a:lnTo>
                  <a:pt x="1490663" y="300038"/>
                </a:lnTo>
                <a:lnTo>
                  <a:pt x="1323975" y="333375"/>
                </a:lnTo>
                <a:lnTo>
                  <a:pt x="1314450" y="371475"/>
                </a:lnTo>
                <a:lnTo>
                  <a:pt x="1338263" y="485775"/>
                </a:lnTo>
                <a:lnTo>
                  <a:pt x="1357313" y="523875"/>
                </a:lnTo>
                <a:lnTo>
                  <a:pt x="1390650" y="547688"/>
                </a:lnTo>
                <a:lnTo>
                  <a:pt x="1400175" y="585788"/>
                </a:lnTo>
                <a:lnTo>
                  <a:pt x="1400175" y="585788"/>
                </a:lnTo>
                <a:lnTo>
                  <a:pt x="1357313" y="614363"/>
                </a:lnTo>
                <a:lnTo>
                  <a:pt x="1328738" y="595313"/>
                </a:lnTo>
                <a:lnTo>
                  <a:pt x="1285875" y="604838"/>
                </a:lnTo>
                <a:lnTo>
                  <a:pt x="1285875" y="633413"/>
                </a:lnTo>
                <a:lnTo>
                  <a:pt x="1257300" y="647700"/>
                </a:lnTo>
                <a:lnTo>
                  <a:pt x="1204913" y="690563"/>
                </a:lnTo>
                <a:lnTo>
                  <a:pt x="1204913" y="714375"/>
                </a:lnTo>
                <a:lnTo>
                  <a:pt x="1133475" y="704850"/>
                </a:lnTo>
                <a:lnTo>
                  <a:pt x="1033463" y="676275"/>
                </a:lnTo>
                <a:lnTo>
                  <a:pt x="1004888" y="723900"/>
                </a:lnTo>
                <a:lnTo>
                  <a:pt x="923925" y="728663"/>
                </a:lnTo>
                <a:lnTo>
                  <a:pt x="752475" y="757238"/>
                </a:lnTo>
                <a:lnTo>
                  <a:pt x="685800" y="781050"/>
                </a:lnTo>
                <a:lnTo>
                  <a:pt x="638175" y="785813"/>
                </a:lnTo>
                <a:lnTo>
                  <a:pt x="614363" y="814388"/>
                </a:lnTo>
                <a:lnTo>
                  <a:pt x="595313" y="871538"/>
                </a:lnTo>
                <a:lnTo>
                  <a:pt x="623888" y="900113"/>
                </a:lnTo>
                <a:lnTo>
                  <a:pt x="576263" y="804863"/>
                </a:lnTo>
                <a:lnTo>
                  <a:pt x="476250" y="781050"/>
                </a:lnTo>
                <a:lnTo>
                  <a:pt x="390525" y="738188"/>
                </a:lnTo>
                <a:lnTo>
                  <a:pt x="371475" y="766763"/>
                </a:lnTo>
                <a:lnTo>
                  <a:pt x="381000" y="852488"/>
                </a:lnTo>
                <a:lnTo>
                  <a:pt x="395288" y="909638"/>
                </a:lnTo>
                <a:lnTo>
                  <a:pt x="323850" y="904875"/>
                </a:lnTo>
                <a:lnTo>
                  <a:pt x="238125" y="842963"/>
                </a:lnTo>
                <a:lnTo>
                  <a:pt x="214313" y="900113"/>
                </a:lnTo>
                <a:lnTo>
                  <a:pt x="161925" y="938213"/>
                </a:lnTo>
                <a:lnTo>
                  <a:pt x="23813" y="1004888"/>
                </a:lnTo>
                <a:lnTo>
                  <a:pt x="33338" y="919163"/>
                </a:lnTo>
                <a:lnTo>
                  <a:pt x="57150" y="852488"/>
                </a:lnTo>
                <a:lnTo>
                  <a:pt x="52388" y="752475"/>
                </a:lnTo>
                <a:lnTo>
                  <a:pt x="14288" y="709613"/>
                </a:lnTo>
                <a:lnTo>
                  <a:pt x="14288" y="709613"/>
                </a:lnTo>
                <a:lnTo>
                  <a:pt x="0" y="652463"/>
                </a:lnTo>
                <a:lnTo>
                  <a:pt x="123825" y="623888"/>
                </a:lnTo>
                <a:lnTo>
                  <a:pt x="176213" y="642938"/>
                </a:lnTo>
                <a:lnTo>
                  <a:pt x="176213" y="642938"/>
                </a:lnTo>
                <a:lnTo>
                  <a:pt x="219075" y="671513"/>
                </a:lnTo>
                <a:lnTo>
                  <a:pt x="295275" y="600075"/>
                </a:lnTo>
                <a:lnTo>
                  <a:pt x="328613" y="566738"/>
                </a:lnTo>
                <a:lnTo>
                  <a:pt x="376238" y="538163"/>
                </a:lnTo>
                <a:lnTo>
                  <a:pt x="381000" y="485775"/>
                </a:lnTo>
                <a:lnTo>
                  <a:pt x="423863" y="457200"/>
                </a:lnTo>
                <a:lnTo>
                  <a:pt x="428625" y="400050"/>
                </a:lnTo>
                <a:lnTo>
                  <a:pt x="428625" y="361950"/>
                </a:lnTo>
                <a:lnTo>
                  <a:pt x="457200" y="323850"/>
                </a:lnTo>
                <a:lnTo>
                  <a:pt x="452438" y="266700"/>
                </a:lnTo>
                <a:lnTo>
                  <a:pt x="504825" y="228600"/>
                </a:lnTo>
                <a:lnTo>
                  <a:pt x="571500" y="157163"/>
                </a:lnTo>
                <a:lnTo>
                  <a:pt x="623888" y="185738"/>
                </a:lnTo>
                <a:lnTo>
                  <a:pt x="666750" y="190500"/>
                </a:lnTo>
                <a:lnTo>
                  <a:pt x="700088" y="176213"/>
                </a:lnTo>
                <a:lnTo>
                  <a:pt x="752475" y="157163"/>
                </a:lnTo>
                <a:lnTo>
                  <a:pt x="819150" y="166688"/>
                </a:lnTo>
                <a:lnTo>
                  <a:pt x="833438" y="109538"/>
                </a:lnTo>
                <a:lnTo>
                  <a:pt x="795338" y="47625"/>
                </a:lnTo>
                <a:lnTo>
                  <a:pt x="766763" y="476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9" name="Полилиния 278"/>
          <p:cNvSpPr/>
          <p:nvPr/>
        </p:nvSpPr>
        <p:spPr>
          <a:xfrm>
            <a:off x="1355690" y="4235519"/>
            <a:ext cx="1205616" cy="1171909"/>
          </a:xfrm>
          <a:custGeom>
            <a:avLst/>
            <a:gdLst>
              <a:gd name="connsiteX0" fmla="*/ 976312 w 1528762"/>
              <a:gd name="connsiteY0" fmla="*/ 23813 h 1581150"/>
              <a:gd name="connsiteX1" fmla="*/ 1042987 w 1528762"/>
              <a:gd name="connsiteY1" fmla="*/ 9525 h 1581150"/>
              <a:gd name="connsiteX2" fmla="*/ 1104900 w 1528762"/>
              <a:gd name="connsiteY2" fmla="*/ 38100 h 1581150"/>
              <a:gd name="connsiteX3" fmla="*/ 1143000 w 1528762"/>
              <a:gd name="connsiteY3" fmla="*/ 57150 h 1581150"/>
              <a:gd name="connsiteX4" fmla="*/ 1162050 w 1528762"/>
              <a:gd name="connsiteY4" fmla="*/ 71438 h 1581150"/>
              <a:gd name="connsiteX5" fmla="*/ 1162050 w 1528762"/>
              <a:gd name="connsiteY5" fmla="*/ 71438 h 1581150"/>
              <a:gd name="connsiteX6" fmla="*/ 1157287 w 1528762"/>
              <a:gd name="connsiteY6" fmla="*/ 0 h 1581150"/>
              <a:gd name="connsiteX7" fmla="*/ 1271587 w 1528762"/>
              <a:gd name="connsiteY7" fmla="*/ 9525 h 1581150"/>
              <a:gd name="connsiteX8" fmla="*/ 1295400 w 1528762"/>
              <a:gd name="connsiteY8" fmla="*/ 57150 h 1581150"/>
              <a:gd name="connsiteX9" fmla="*/ 1309687 w 1528762"/>
              <a:gd name="connsiteY9" fmla="*/ 85725 h 1581150"/>
              <a:gd name="connsiteX10" fmla="*/ 1343025 w 1528762"/>
              <a:gd name="connsiteY10" fmla="*/ 85725 h 1581150"/>
              <a:gd name="connsiteX11" fmla="*/ 1366837 w 1528762"/>
              <a:gd name="connsiteY11" fmla="*/ 71438 h 1581150"/>
              <a:gd name="connsiteX12" fmla="*/ 1352550 w 1528762"/>
              <a:gd name="connsiteY12" fmla="*/ 104775 h 1581150"/>
              <a:gd name="connsiteX13" fmla="*/ 1304925 w 1528762"/>
              <a:gd name="connsiteY13" fmla="*/ 123825 h 1581150"/>
              <a:gd name="connsiteX14" fmla="*/ 1233487 w 1528762"/>
              <a:gd name="connsiteY14" fmla="*/ 109538 h 1581150"/>
              <a:gd name="connsiteX15" fmla="*/ 1171575 w 1528762"/>
              <a:gd name="connsiteY15" fmla="*/ 123825 h 1581150"/>
              <a:gd name="connsiteX16" fmla="*/ 1204912 w 1528762"/>
              <a:gd name="connsiteY16" fmla="*/ 142875 h 1581150"/>
              <a:gd name="connsiteX17" fmla="*/ 1209675 w 1528762"/>
              <a:gd name="connsiteY17" fmla="*/ 190500 h 1581150"/>
              <a:gd name="connsiteX18" fmla="*/ 1233487 w 1528762"/>
              <a:gd name="connsiteY18" fmla="*/ 176213 h 1581150"/>
              <a:gd name="connsiteX19" fmla="*/ 1252537 w 1528762"/>
              <a:gd name="connsiteY19" fmla="*/ 133350 h 1581150"/>
              <a:gd name="connsiteX20" fmla="*/ 1419225 w 1528762"/>
              <a:gd name="connsiteY20" fmla="*/ 166688 h 1581150"/>
              <a:gd name="connsiteX21" fmla="*/ 1443037 w 1528762"/>
              <a:gd name="connsiteY21" fmla="*/ 238125 h 1581150"/>
              <a:gd name="connsiteX22" fmla="*/ 1519237 w 1528762"/>
              <a:gd name="connsiteY22" fmla="*/ 238125 h 1581150"/>
              <a:gd name="connsiteX23" fmla="*/ 1528762 w 1528762"/>
              <a:gd name="connsiteY23" fmla="*/ 271463 h 1581150"/>
              <a:gd name="connsiteX24" fmla="*/ 1438275 w 1528762"/>
              <a:gd name="connsiteY24" fmla="*/ 271463 h 1581150"/>
              <a:gd name="connsiteX25" fmla="*/ 1381125 w 1528762"/>
              <a:gd name="connsiteY25" fmla="*/ 300038 h 1581150"/>
              <a:gd name="connsiteX26" fmla="*/ 1252537 w 1528762"/>
              <a:gd name="connsiteY26" fmla="*/ 357188 h 1581150"/>
              <a:gd name="connsiteX27" fmla="*/ 1238250 w 1528762"/>
              <a:gd name="connsiteY27" fmla="*/ 442913 h 1581150"/>
              <a:gd name="connsiteX28" fmla="*/ 1238250 w 1528762"/>
              <a:gd name="connsiteY28" fmla="*/ 442913 h 1581150"/>
              <a:gd name="connsiteX29" fmla="*/ 1281112 w 1528762"/>
              <a:gd name="connsiteY29" fmla="*/ 461963 h 1581150"/>
              <a:gd name="connsiteX30" fmla="*/ 1233487 w 1528762"/>
              <a:gd name="connsiteY30" fmla="*/ 661988 h 1581150"/>
              <a:gd name="connsiteX31" fmla="*/ 1262062 w 1528762"/>
              <a:gd name="connsiteY31" fmla="*/ 752475 h 1581150"/>
              <a:gd name="connsiteX32" fmla="*/ 1285875 w 1528762"/>
              <a:gd name="connsiteY32" fmla="*/ 823913 h 1581150"/>
              <a:gd name="connsiteX33" fmla="*/ 1285875 w 1528762"/>
              <a:gd name="connsiteY33" fmla="*/ 885825 h 1581150"/>
              <a:gd name="connsiteX34" fmla="*/ 1271587 w 1528762"/>
              <a:gd name="connsiteY34" fmla="*/ 985838 h 1581150"/>
              <a:gd name="connsiteX35" fmla="*/ 1447800 w 1528762"/>
              <a:gd name="connsiteY35" fmla="*/ 981075 h 1581150"/>
              <a:gd name="connsiteX36" fmla="*/ 1500187 w 1528762"/>
              <a:gd name="connsiteY36" fmla="*/ 1052513 h 1581150"/>
              <a:gd name="connsiteX37" fmla="*/ 1509712 w 1528762"/>
              <a:gd name="connsiteY37" fmla="*/ 1095375 h 1581150"/>
              <a:gd name="connsiteX38" fmla="*/ 1323975 w 1528762"/>
              <a:gd name="connsiteY38" fmla="*/ 1090613 h 1581150"/>
              <a:gd name="connsiteX39" fmla="*/ 1323975 w 1528762"/>
              <a:gd name="connsiteY39" fmla="*/ 1152525 h 1581150"/>
              <a:gd name="connsiteX40" fmla="*/ 1328737 w 1528762"/>
              <a:gd name="connsiteY40" fmla="*/ 1533525 h 1581150"/>
              <a:gd name="connsiteX41" fmla="*/ 628650 w 1528762"/>
              <a:gd name="connsiteY41" fmla="*/ 1581150 h 1581150"/>
              <a:gd name="connsiteX42" fmla="*/ 514350 w 1528762"/>
              <a:gd name="connsiteY42" fmla="*/ 1466850 h 1581150"/>
              <a:gd name="connsiteX43" fmla="*/ 428625 w 1528762"/>
              <a:gd name="connsiteY43" fmla="*/ 1447800 h 1581150"/>
              <a:gd name="connsiteX44" fmla="*/ 404812 w 1528762"/>
              <a:gd name="connsiteY44" fmla="*/ 1376363 h 1581150"/>
              <a:gd name="connsiteX45" fmla="*/ 333375 w 1528762"/>
              <a:gd name="connsiteY45" fmla="*/ 1366838 h 1581150"/>
              <a:gd name="connsiteX46" fmla="*/ 304800 w 1528762"/>
              <a:gd name="connsiteY46" fmla="*/ 1433513 h 1581150"/>
              <a:gd name="connsiteX47" fmla="*/ 280987 w 1528762"/>
              <a:gd name="connsiteY47" fmla="*/ 1476375 h 1581150"/>
              <a:gd name="connsiteX48" fmla="*/ 190500 w 1528762"/>
              <a:gd name="connsiteY48" fmla="*/ 1333500 h 1581150"/>
              <a:gd name="connsiteX49" fmla="*/ 166687 w 1528762"/>
              <a:gd name="connsiteY49" fmla="*/ 1300163 h 1581150"/>
              <a:gd name="connsiteX50" fmla="*/ 57150 w 1528762"/>
              <a:gd name="connsiteY50" fmla="*/ 1290638 h 1581150"/>
              <a:gd name="connsiteX51" fmla="*/ 0 w 1528762"/>
              <a:gd name="connsiteY51" fmla="*/ 1243013 h 1581150"/>
              <a:gd name="connsiteX52" fmla="*/ 138112 w 1528762"/>
              <a:gd name="connsiteY52" fmla="*/ 1238250 h 1581150"/>
              <a:gd name="connsiteX53" fmla="*/ 200025 w 1528762"/>
              <a:gd name="connsiteY53" fmla="*/ 1262063 h 1581150"/>
              <a:gd name="connsiteX54" fmla="*/ 328612 w 1528762"/>
              <a:gd name="connsiteY54" fmla="*/ 1228725 h 1581150"/>
              <a:gd name="connsiteX55" fmla="*/ 376237 w 1528762"/>
              <a:gd name="connsiteY55" fmla="*/ 1171575 h 1581150"/>
              <a:gd name="connsiteX56" fmla="*/ 461962 w 1528762"/>
              <a:gd name="connsiteY56" fmla="*/ 1095375 h 1581150"/>
              <a:gd name="connsiteX57" fmla="*/ 504825 w 1528762"/>
              <a:gd name="connsiteY57" fmla="*/ 1047750 h 1581150"/>
              <a:gd name="connsiteX58" fmla="*/ 523875 w 1528762"/>
              <a:gd name="connsiteY58" fmla="*/ 995363 h 1581150"/>
              <a:gd name="connsiteX59" fmla="*/ 581025 w 1528762"/>
              <a:gd name="connsiteY59" fmla="*/ 947738 h 1581150"/>
              <a:gd name="connsiteX60" fmla="*/ 785812 w 1528762"/>
              <a:gd name="connsiteY60" fmla="*/ 900113 h 1581150"/>
              <a:gd name="connsiteX61" fmla="*/ 785812 w 1528762"/>
              <a:gd name="connsiteY61" fmla="*/ 733425 h 1581150"/>
              <a:gd name="connsiteX62" fmla="*/ 785812 w 1528762"/>
              <a:gd name="connsiteY62" fmla="*/ 733425 h 1581150"/>
              <a:gd name="connsiteX63" fmla="*/ 709612 w 1528762"/>
              <a:gd name="connsiteY63" fmla="*/ 690563 h 1581150"/>
              <a:gd name="connsiteX64" fmla="*/ 671512 w 1528762"/>
              <a:gd name="connsiteY64" fmla="*/ 647700 h 1581150"/>
              <a:gd name="connsiteX65" fmla="*/ 633412 w 1528762"/>
              <a:gd name="connsiteY65" fmla="*/ 647700 h 1581150"/>
              <a:gd name="connsiteX66" fmla="*/ 638175 w 1528762"/>
              <a:gd name="connsiteY66" fmla="*/ 685800 h 1581150"/>
              <a:gd name="connsiteX67" fmla="*/ 633412 w 1528762"/>
              <a:gd name="connsiteY67" fmla="*/ 714375 h 1581150"/>
              <a:gd name="connsiteX68" fmla="*/ 604837 w 1528762"/>
              <a:gd name="connsiteY68" fmla="*/ 723900 h 1581150"/>
              <a:gd name="connsiteX69" fmla="*/ 542925 w 1528762"/>
              <a:gd name="connsiteY69" fmla="*/ 704850 h 1581150"/>
              <a:gd name="connsiteX70" fmla="*/ 542925 w 1528762"/>
              <a:gd name="connsiteY70" fmla="*/ 704850 h 1581150"/>
              <a:gd name="connsiteX71" fmla="*/ 500062 w 1528762"/>
              <a:gd name="connsiteY71" fmla="*/ 647700 h 1581150"/>
              <a:gd name="connsiteX72" fmla="*/ 485775 w 1528762"/>
              <a:gd name="connsiteY72" fmla="*/ 581025 h 1581150"/>
              <a:gd name="connsiteX73" fmla="*/ 542925 w 1528762"/>
              <a:gd name="connsiteY73" fmla="*/ 547688 h 1581150"/>
              <a:gd name="connsiteX74" fmla="*/ 590550 w 1528762"/>
              <a:gd name="connsiteY74" fmla="*/ 528638 h 1581150"/>
              <a:gd name="connsiteX75" fmla="*/ 623887 w 1528762"/>
              <a:gd name="connsiteY75" fmla="*/ 414338 h 1581150"/>
              <a:gd name="connsiteX76" fmla="*/ 657225 w 1528762"/>
              <a:gd name="connsiteY76" fmla="*/ 414338 h 1581150"/>
              <a:gd name="connsiteX77" fmla="*/ 676275 w 1528762"/>
              <a:gd name="connsiteY77" fmla="*/ 409575 h 1581150"/>
              <a:gd name="connsiteX78" fmla="*/ 642937 w 1528762"/>
              <a:gd name="connsiteY78" fmla="*/ 309563 h 1581150"/>
              <a:gd name="connsiteX79" fmla="*/ 604837 w 1528762"/>
              <a:gd name="connsiteY79" fmla="*/ 285750 h 1581150"/>
              <a:gd name="connsiteX80" fmla="*/ 590550 w 1528762"/>
              <a:gd name="connsiteY80" fmla="*/ 266700 h 1581150"/>
              <a:gd name="connsiteX81" fmla="*/ 619125 w 1528762"/>
              <a:gd name="connsiteY81" fmla="*/ 228600 h 1581150"/>
              <a:gd name="connsiteX82" fmla="*/ 676275 w 1528762"/>
              <a:gd name="connsiteY82" fmla="*/ 214313 h 1581150"/>
              <a:gd name="connsiteX83" fmla="*/ 871537 w 1528762"/>
              <a:gd name="connsiteY83" fmla="*/ 109538 h 1581150"/>
              <a:gd name="connsiteX84" fmla="*/ 881062 w 1528762"/>
              <a:gd name="connsiteY84" fmla="*/ 80963 h 1581150"/>
              <a:gd name="connsiteX85" fmla="*/ 871537 w 1528762"/>
              <a:gd name="connsiteY85" fmla="*/ 57150 h 1581150"/>
              <a:gd name="connsiteX86" fmla="*/ 909637 w 1528762"/>
              <a:gd name="connsiteY86" fmla="*/ 66675 h 1581150"/>
              <a:gd name="connsiteX87" fmla="*/ 976312 w 1528762"/>
              <a:gd name="connsiteY87" fmla="*/ 23813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528762" h="1581150">
                <a:moveTo>
                  <a:pt x="976312" y="23813"/>
                </a:moveTo>
                <a:lnTo>
                  <a:pt x="1042987" y="9525"/>
                </a:lnTo>
                <a:lnTo>
                  <a:pt x="1104900" y="38100"/>
                </a:lnTo>
                <a:lnTo>
                  <a:pt x="1143000" y="57150"/>
                </a:lnTo>
                <a:lnTo>
                  <a:pt x="1162050" y="71438"/>
                </a:lnTo>
                <a:lnTo>
                  <a:pt x="1162050" y="71438"/>
                </a:lnTo>
                <a:lnTo>
                  <a:pt x="1157287" y="0"/>
                </a:lnTo>
                <a:lnTo>
                  <a:pt x="1271587" y="9525"/>
                </a:lnTo>
                <a:lnTo>
                  <a:pt x="1295400" y="57150"/>
                </a:lnTo>
                <a:lnTo>
                  <a:pt x="1309687" y="85725"/>
                </a:lnTo>
                <a:lnTo>
                  <a:pt x="1343025" y="85725"/>
                </a:lnTo>
                <a:lnTo>
                  <a:pt x="1366837" y="71438"/>
                </a:lnTo>
                <a:lnTo>
                  <a:pt x="1352550" y="104775"/>
                </a:lnTo>
                <a:lnTo>
                  <a:pt x="1304925" y="123825"/>
                </a:lnTo>
                <a:lnTo>
                  <a:pt x="1233487" y="109538"/>
                </a:lnTo>
                <a:lnTo>
                  <a:pt x="1171575" y="123825"/>
                </a:lnTo>
                <a:lnTo>
                  <a:pt x="1204912" y="142875"/>
                </a:lnTo>
                <a:lnTo>
                  <a:pt x="1209675" y="190500"/>
                </a:lnTo>
                <a:lnTo>
                  <a:pt x="1233487" y="176213"/>
                </a:lnTo>
                <a:lnTo>
                  <a:pt x="1252537" y="133350"/>
                </a:lnTo>
                <a:lnTo>
                  <a:pt x="1419225" y="166688"/>
                </a:lnTo>
                <a:lnTo>
                  <a:pt x="1443037" y="238125"/>
                </a:lnTo>
                <a:lnTo>
                  <a:pt x="1519237" y="238125"/>
                </a:lnTo>
                <a:lnTo>
                  <a:pt x="1528762" y="271463"/>
                </a:lnTo>
                <a:lnTo>
                  <a:pt x="1438275" y="271463"/>
                </a:lnTo>
                <a:lnTo>
                  <a:pt x="1381125" y="300038"/>
                </a:lnTo>
                <a:lnTo>
                  <a:pt x="1252537" y="357188"/>
                </a:lnTo>
                <a:lnTo>
                  <a:pt x="1238250" y="442913"/>
                </a:lnTo>
                <a:lnTo>
                  <a:pt x="1238250" y="442913"/>
                </a:lnTo>
                <a:lnTo>
                  <a:pt x="1281112" y="461963"/>
                </a:lnTo>
                <a:lnTo>
                  <a:pt x="1233487" y="661988"/>
                </a:lnTo>
                <a:lnTo>
                  <a:pt x="1262062" y="752475"/>
                </a:lnTo>
                <a:lnTo>
                  <a:pt x="1285875" y="823913"/>
                </a:lnTo>
                <a:lnTo>
                  <a:pt x="1285875" y="885825"/>
                </a:lnTo>
                <a:lnTo>
                  <a:pt x="1271587" y="985838"/>
                </a:lnTo>
                <a:lnTo>
                  <a:pt x="1447800" y="981075"/>
                </a:lnTo>
                <a:lnTo>
                  <a:pt x="1500187" y="1052513"/>
                </a:lnTo>
                <a:lnTo>
                  <a:pt x="1509712" y="1095375"/>
                </a:lnTo>
                <a:lnTo>
                  <a:pt x="1323975" y="1090613"/>
                </a:lnTo>
                <a:lnTo>
                  <a:pt x="1323975" y="1152525"/>
                </a:lnTo>
                <a:cubicBezTo>
                  <a:pt x="1325562" y="1279525"/>
                  <a:pt x="1327150" y="1406525"/>
                  <a:pt x="1328737" y="1533525"/>
                </a:cubicBezTo>
                <a:lnTo>
                  <a:pt x="628650" y="1581150"/>
                </a:lnTo>
                <a:lnTo>
                  <a:pt x="514350" y="1466850"/>
                </a:lnTo>
                <a:lnTo>
                  <a:pt x="428625" y="1447800"/>
                </a:lnTo>
                <a:lnTo>
                  <a:pt x="404812" y="1376363"/>
                </a:lnTo>
                <a:lnTo>
                  <a:pt x="333375" y="1366838"/>
                </a:lnTo>
                <a:lnTo>
                  <a:pt x="304800" y="1433513"/>
                </a:lnTo>
                <a:lnTo>
                  <a:pt x="280987" y="1476375"/>
                </a:lnTo>
                <a:lnTo>
                  <a:pt x="190500" y="1333500"/>
                </a:lnTo>
                <a:lnTo>
                  <a:pt x="166687" y="1300163"/>
                </a:lnTo>
                <a:lnTo>
                  <a:pt x="57150" y="1290638"/>
                </a:lnTo>
                <a:lnTo>
                  <a:pt x="0" y="1243013"/>
                </a:lnTo>
                <a:lnTo>
                  <a:pt x="138112" y="1238250"/>
                </a:lnTo>
                <a:lnTo>
                  <a:pt x="200025" y="1262063"/>
                </a:lnTo>
                <a:lnTo>
                  <a:pt x="328612" y="1228725"/>
                </a:lnTo>
                <a:lnTo>
                  <a:pt x="376237" y="1171575"/>
                </a:lnTo>
                <a:lnTo>
                  <a:pt x="461962" y="1095375"/>
                </a:lnTo>
                <a:lnTo>
                  <a:pt x="504825" y="1047750"/>
                </a:lnTo>
                <a:lnTo>
                  <a:pt x="523875" y="995363"/>
                </a:lnTo>
                <a:lnTo>
                  <a:pt x="581025" y="947738"/>
                </a:lnTo>
                <a:lnTo>
                  <a:pt x="785812" y="900113"/>
                </a:lnTo>
                <a:lnTo>
                  <a:pt x="785812" y="733425"/>
                </a:lnTo>
                <a:lnTo>
                  <a:pt x="785812" y="733425"/>
                </a:lnTo>
                <a:lnTo>
                  <a:pt x="709612" y="690563"/>
                </a:lnTo>
                <a:lnTo>
                  <a:pt x="671512" y="647700"/>
                </a:lnTo>
                <a:lnTo>
                  <a:pt x="633412" y="647700"/>
                </a:lnTo>
                <a:lnTo>
                  <a:pt x="638175" y="685800"/>
                </a:lnTo>
                <a:lnTo>
                  <a:pt x="633412" y="714375"/>
                </a:lnTo>
                <a:lnTo>
                  <a:pt x="604837" y="723900"/>
                </a:lnTo>
                <a:lnTo>
                  <a:pt x="542925" y="704850"/>
                </a:lnTo>
                <a:lnTo>
                  <a:pt x="542925" y="704850"/>
                </a:lnTo>
                <a:lnTo>
                  <a:pt x="500062" y="647700"/>
                </a:lnTo>
                <a:lnTo>
                  <a:pt x="485775" y="581025"/>
                </a:lnTo>
                <a:lnTo>
                  <a:pt x="542925" y="547688"/>
                </a:lnTo>
                <a:lnTo>
                  <a:pt x="590550" y="528638"/>
                </a:lnTo>
                <a:lnTo>
                  <a:pt x="623887" y="414338"/>
                </a:lnTo>
                <a:lnTo>
                  <a:pt x="657225" y="414338"/>
                </a:lnTo>
                <a:lnTo>
                  <a:pt x="676275" y="409575"/>
                </a:lnTo>
                <a:lnTo>
                  <a:pt x="642937" y="309563"/>
                </a:lnTo>
                <a:lnTo>
                  <a:pt x="604837" y="285750"/>
                </a:lnTo>
                <a:lnTo>
                  <a:pt x="590550" y="266700"/>
                </a:lnTo>
                <a:lnTo>
                  <a:pt x="619125" y="228600"/>
                </a:lnTo>
                <a:lnTo>
                  <a:pt x="676275" y="214313"/>
                </a:lnTo>
                <a:lnTo>
                  <a:pt x="871537" y="109538"/>
                </a:lnTo>
                <a:lnTo>
                  <a:pt x="881062" y="80963"/>
                </a:lnTo>
                <a:lnTo>
                  <a:pt x="871537" y="57150"/>
                </a:lnTo>
                <a:lnTo>
                  <a:pt x="909637" y="66675"/>
                </a:lnTo>
                <a:lnTo>
                  <a:pt x="976312" y="23813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0" name="Прямоугольник 279"/>
          <p:cNvSpPr/>
          <p:nvPr/>
        </p:nvSpPr>
        <p:spPr>
          <a:xfrm>
            <a:off x="355614" y="3491308"/>
            <a:ext cx="1412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Больше Кайбицы</a:t>
            </a:r>
          </a:p>
        </p:txBody>
      </p:sp>
      <p:sp>
        <p:nvSpPr>
          <p:cNvPr id="281" name="Полилиния 280"/>
          <p:cNvSpPr/>
          <p:nvPr/>
        </p:nvSpPr>
        <p:spPr>
          <a:xfrm>
            <a:off x="1190477" y="3668196"/>
            <a:ext cx="1122987" cy="790684"/>
          </a:xfrm>
          <a:custGeom>
            <a:avLst/>
            <a:gdLst>
              <a:gd name="connsiteX0" fmla="*/ 33337 w 1423987"/>
              <a:gd name="connsiteY0" fmla="*/ 666750 h 1066800"/>
              <a:gd name="connsiteX1" fmla="*/ 23812 w 1423987"/>
              <a:gd name="connsiteY1" fmla="*/ 595312 h 1066800"/>
              <a:gd name="connsiteX2" fmla="*/ 0 w 1423987"/>
              <a:gd name="connsiteY2" fmla="*/ 538162 h 1066800"/>
              <a:gd name="connsiteX3" fmla="*/ 38100 w 1423987"/>
              <a:gd name="connsiteY3" fmla="*/ 476250 h 1066800"/>
              <a:gd name="connsiteX4" fmla="*/ 85725 w 1423987"/>
              <a:gd name="connsiteY4" fmla="*/ 476250 h 1066800"/>
              <a:gd name="connsiteX5" fmla="*/ 209550 w 1423987"/>
              <a:gd name="connsiteY5" fmla="*/ 442912 h 1066800"/>
              <a:gd name="connsiteX6" fmla="*/ 347662 w 1423987"/>
              <a:gd name="connsiteY6" fmla="*/ 442912 h 1066800"/>
              <a:gd name="connsiteX7" fmla="*/ 438150 w 1423987"/>
              <a:gd name="connsiteY7" fmla="*/ 419100 h 1066800"/>
              <a:gd name="connsiteX8" fmla="*/ 461962 w 1423987"/>
              <a:gd name="connsiteY8" fmla="*/ 376237 h 1066800"/>
              <a:gd name="connsiteX9" fmla="*/ 557212 w 1423987"/>
              <a:gd name="connsiteY9" fmla="*/ 404812 h 1066800"/>
              <a:gd name="connsiteX10" fmla="*/ 614362 w 1423987"/>
              <a:gd name="connsiteY10" fmla="*/ 414337 h 1066800"/>
              <a:gd name="connsiteX11" fmla="*/ 633412 w 1423987"/>
              <a:gd name="connsiteY11" fmla="*/ 390525 h 1066800"/>
              <a:gd name="connsiteX12" fmla="*/ 685800 w 1423987"/>
              <a:gd name="connsiteY12" fmla="*/ 347662 h 1066800"/>
              <a:gd name="connsiteX13" fmla="*/ 695325 w 1423987"/>
              <a:gd name="connsiteY13" fmla="*/ 304800 h 1066800"/>
              <a:gd name="connsiteX14" fmla="*/ 733425 w 1423987"/>
              <a:gd name="connsiteY14" fmla="*/ 290512 h 1066800"/>
              <a:gd name="connsiteX15" fmla="*/ 771525 w 1423987"/>
              <a:gd name="connsiteY15" fmla="*/ 309562 h 1066800"/>
              <a:gd name="connsiteX16" fmla="*/ 800100 w 1423987"/>
              <a:gd name="connsiteY16" fmla="*/ 266700 h 1066800"/>
              <a:gd name="connsiteX17" fmla="*/ 785812 w 1423987"/>
              <a:gd name="connsiteY17" fmla="*/ 242887 h 1066800"/>
              <a:gd name="connsiteX18" fmla="*/ 757237 w 1423987"/>
              <a:gd name="connsiteY18" fmla="*/ 185737 h 1066800"/>
              <a:gd name="connsiteX19" fmla="*/ 723900 w 1423987"/>
              <a:gd name="connsiteY19" fmla="*/ 90487 h 1066800"/>
              <a:gd name="connsiteX20" fmla="*/ 747712 w 1423987"/>
              <a:gd name="connsiteY20" fmla="*/ 47625 h 1066800"/>
              <a:gd name="connsiteX21" fmla="*/ 747712 w 1423987"/>
              <a:gd name="connsiteY21" fmla="*/ 47625 h 1066800"/>
              <a:gd name="connsiteX22" fmla="*/ 900112 w 1423987"/>
              <a:gd name="connsiteY22" fmla="*/ 0 h 1066800"/>
              <a:gd name="connsiteX23" fmla="*/ 938212 w 1423987"/>
              <a:gd name="connsiteY23" fmla="*/ 19050 h 1066800"/>
              <a:gd name="connsiteX24" fmla="*/ 947737 w 1423987"/>
              <a:gd name="connsiteY24" fmla="*/ 42862 h 1066800"/>
              <a:gd name="connsiteX25" fmla="*/ 1066800 w 1423987"/>
              <a:gd name="connsiteY25" fmla="*/ 66675 h 1066800"/>
              <a:gd name="connsiteX26" fmla="*/ 1081087 w 1423987"/>
              <a:gd name="connsiteY26" fmla="*/ 109537 h 1066800"/>
              <a:gd name="connsiteX27" fmla="*/ 1076325 w 1423987"/>
              <a:gd name="connsiteY27" fmla="*/ 166687 h 1066800"/>
              <a:gd name="connsiteX28" fmla="*/ 1057275 w 1423987"/>
              <a:gd name="connsiteY28" fmla="*/ 180975 h 1066800"/>
              <a:gd name="connsiteX29" fmla="*/ 1057275 w 1423987"/>
              <a:gd name="connsiteY29" fmla="*/ 219075 h 1066800"/>
              <a:gd name="connsiteX30" fmla="*/ 1119187 w 1423987"/>
              <a:gd name="connsiteY30" fmla="*/ 204787 h 1066800"/>
              <a:gd name="connsiteX31" fmla="*/ 1143000 w 1423987"/>
              <a:gd name="connsiteY31" fmla="*/ 261937 h 1066800"/>
              <a:gd name="connsiteX32" fmla="*/ 1214437 w 1423987"/>
              <a:gd name="connsiteY32" fmla="*/ 271462 h 1066800"/>
              <a:gd name="connsiteX33" fmla="*/ 1195387 w 1423987"/>
              <a:gd name="connsiteY33" fmla="*/ 304800 h 1066800"/>
              <a:gd name="connsiteX34" fmla="*/ 1262062 w 1423987"/>
              <a:gd name="connsiteY34" fmla="*/ 428625 h 1066800"/>
              <a:gd name="connsiteX35" fmla="*/ 1333500 w 1423987"/>
              <a:gd name="connsiteY35" fmla="*/ 428625 h 1066800"/>
              <a:gd name="connsiteX36" fmla="*/ 1423987 w 1423987"/>
              <a:gd name="connsiteY36" fmla="*/ 428625 h 1066800"/>
              <a:gd name="connsiteX37" fmla="*/ 1366837 w 1423987"/>
              <a:gd name="connsiteY37" fmla="*/ 476250 h 1066800"/>
              <a:gd name="connsiteX38" fmla="*/ 1362075 w 1423987"/>
              <a:gd name="connsiteY38" fmla="*/ 509587 h 1066800"/>
              <a:gd name="connsiteX39" fmla="*/ 1381125 w 1423987"/>
              <a:gd name="connsiteY39" fmla="*/ 552450 h 1066800"/>
              <a:gd name="connsiteX40" fmla="*/ 1352550 w 1423987"/>
              <a:gd name="connsiteY40" fmla="*/ 709612 h 1066800"/>
              <a:gd name="connsiteX41" fmla="*/ 1338262 w 1423987"/>
              <a:gd name="connsiteY41" fmla="*/ 771525 h 1066800"/>
              <a:gd name="connsiteX42" fmla="*/ 1333500 w 1423987"/>
              <a:gd name="connsiteY42" fmla="*/ 857250 h 1066800"/>
              <a:gd name="connsiteX43" fmla="*/ 1257300 w 1423987"/>
              <a:gd name="connsiteY43" fmla="*/ 833437 h 1066800"/>
              <a:gd name="connsiteX44" fmla="*/ 1185862 w 1423987"/>
              <a:gd name="connsiteY44" fmla="*/ 828675 h 1066800"/>
              <a:gd name="connsiteX45" fmla="*/ 1147762 w 1423987"/>
              <a:gd name="connsiteY45" fmla="*/ 866775 h 1066800"/>
              <a:gd name="connsiteX46" fmla="*/ 1066800 w 1423987"/>
              <a:gd name="connsiteY46" fmla="*/ 862012 h 1066800"/>
              <a:gd name="connsiteX47" fmla="*/ 1076325 w 1423987"/>
              <a:gd name="connsiteY47" fmla="*/ 904875 h 1066800"/>
              <a:gd name="connsiteX48" fmla="*/ 1042987 w 1423987"/>
              <a:gd name="connsiteY48" fmla="*/ 938212 h 1066800"/>
              <a:gd name="connsiteX49" fmla="*/ 962025 w 1423987"/>
              <a:gd name="connsiteY49" fmla="*/ 990600 h 1066800"/>
              <a:gd name="connsiteX50" fmla="*/ 895350 w 1423987"/>
              <a:gd name="connsiteY50" fmla="*/ 1028700 h 1066800"/>
              <a:gd name="connsiteX51" fmla="*/ 823912 w 1423987"/>
              <a:gd name="connsiteY51" fmla="*/ 1028700 h 1066800"/>
              <a:gd name="connsiteX52" fmla="*/ 809625 w 1423987"/>
              <a:gd name="connsiteY52" fmla="*/ 1066800 h 1066800"/>
              <a:gd name="connsiteX53" fmla="*/ 728662 w 1423987"/>
              <a:gd name="connsiteY53" fmla="*/ 1014412 h 1066800"/>
              <a:gd name="connsiteX54" fmla="*/ 728662 w 1423987"/>
              <a:gd name="connsiteY54" fmla="*/ 1014412 h 1066800"/>
              <a:gd name="connsiteX55" fmla="*/ 719137 w 1423987"/>
              <a:gd name="connsiteY55" fmla="*/ 919162 h 1066800"/>
              <a:gd name="connsiteX56" fmla="*/ 676275 w 1423987"/>
              <a:gd name="connsiteY56" fmla="*/ 900112 h 1066800"/>
              <a:gd name="connsiteX57" fmla="*/ 619125 w 1423987"/>
              <a:gd name="connsiteY57" fmla="*/ 938212 h 1066800"/>
              <a:gd name="connsiteX58" fmla="*/ 547687 w 1423987"/>
              <a:gd name="connsiteY58" fmla="*/ 942975 h 1066800"/>
              <a:gd name="connsiteX59" fmla="*/ 476250 w 1423987"/>
              <a:gd name="connsiteY59" fmla="*/ 928687 h 1066800"/>
              <a:gd name="connsiteX60" fmla="*/ 409575 w 1423987"/>
              <a:gd name="connsiteY60" fmla="*/ 900112 h 1066800"/>
              <a:gd name="connsiteX61" fmla="*/ 376237 w 1423987"/>
              <a:gd name="connsiteY61" fmla="*/ 876300 h 1066800"/>
              <a:gd name="connsiteX62" fmla="*/ 304800 w 1423987"/>
              <a:gd name="connsiteY62" fmla="*/ 866775 h 1066800"/>
              <a:gd name="connsiteX63" fmla="*/ 233362 w 1423987"/>
              <a:gd name="connsiteY63" fmla="*/ 823912 h 1066800"/>
              <a:gd name="connsiteX64" fmla="*/ 214312 w 1423987"/>
              <a:gd name="connsiteY64" fmla="*/ 757237 h 1066800"/>
              <a:gd name="connsiteX65" fmla="*/ 214312 w 1423987"/>
              <a:gd name="connsiteY65" fmla="*/ 700087 h 1066800"/>
              <a:gd name="connsiteX66" fmla="*/ 176212 w 1423987"/>
              <a:gd name="connsiteY66" fmla="*/ 642937 h 1066800"/>
              <a:gd name="connsiteX67" fmla="*/ 138112 w 1423987"/>
              <a:gd name="connsiteY67" fmla="*/ 666750 h 1066800"/>
              <a:gd name="connsiteX68" fmla="*/ 166687 w 1423987"/>
              <a:gd name="connsiteY68" fmla="*/ 733425 h 1066800"/>
              <a:gd name="connsiteX69" fmla="*/ 180975 w 1423987"/>
              <a:gd name="connsiteY69" fmla="*/ 771525 h 1066800"/>
              <a:gd name="connsiteX70" fmla="*/ 171450 w 1423987"/>
              <a:gd name="connsiteY70" fmla="*/ 857250 h 1066800"/>
              <a:gd name="connsiteX71" fmla="*/ 109537 w 1423987"/>
              <a:gd name="connsiteY71" fmla="*/ 762000 h 1066800"/>
              <a:gd name="connsiteX72" fmla="*/ 95250 w 1423987"/>
              <a:gd name="connsiteY72" fmla="*/ 719137 h 1066800"/>
              <a:gd name="connsiteX73" fmla="*/ 33337 w 1423987"/>
              <a:gd name="connsiteY73" fmla="*/ 66675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23987" h="1066800">
                <a:moveTo>
                  <a:pt x="33337" y="666750"/>
                </a:moveTo>
                <a:lnTo>
                  <a:pt x="23812" y="595312"/>
                </a:lnTo>
                <a:lnTo>
                  <a:pt x="0" y="538162"/>
                </a:lnTo>
                <a:lnTo>
                  <a:pt x="38100" y="476250"/>
                </a:lnTo>
                <a:lnTo>
                  <a:pt x="85725" y="476250"/>
                </a:lnTo>
                <a:lnTo>
                  <a:pt x="209550" y="442912"/>
                </a:lnTo>
                <a:lnTo>
                  <a:pt x="347662" y="442912"/>
                </a:lnTo>
                <a:lnTo>
                  <a:pt x="438150" y="419100"/>
                </a:lnTo>
                <a:lnTo>
                  <a:pt x="461962" y="376237"/>
                </a:lnTo>
                <a:lnTo>
                  <a:pt x="557212" y="404812"/>
                </a:lnTo>
                <a:lnTo>
                  <a:pt x="614362" y="414337"/>
                </a:lnTo>
                <a:lnTo>
                  <a:pt x="633412" y="390525"/>
                </a:lnTo>
                <a:lnTo>
                  <a:pt x="685800" y="347662"/>
                </a:lnTo>
                <a:lnTo>
                  <a:pt x="695325" y="304800"/>
                </a:lnTo>
                <a:lnTo>
                  <a:pt x="733425" y="290512"/>
                </a:lnTo>
                <a:lnTo>
                  <a:pt x="771525" y="309562"/>
                </a:lnTo>
                <a:lnTo>
                  <a:pt x="800100" y="266700"/>
                </a:lnTo>
                <a:lnTo>
                  <a:pt x="785812" y="242887"/>
                </a:lnTo>
                <a:lnTo>
                  <a:pt x="757237" y="185737"/>
                </a:lnTo>
                <a:lnTo>
                  <a:pt x="723900" y="90487"/>
                </a:lnTo>
                <a:lnTo>
                  <a:pt x="747712" y="47625"/>
                </a:lnTo>
                <a:lnTo>
                  <a:pt x="747712" y="47625"/>
                </a:lnTo>
                <a:lnTo>
                  <a:pt x="900112" y="0"/>
                </a:lnTo>
                <a:lnTo>
                  <a:pt x="938212" y="19050"/>
                </a:lnTo>
                <a:lnTo>
                  <a:pt x="947737" y="42862"/>
                </a:lnTo>
                <a:lnTo>
                  <a:pt x="1066800" y="66675"/>
                </a:lnTo>
                <a:lnTo>
                  <a:pt x="1081087" y="109537"/>
                </a:lnTo>
                <a:lnTo>
                  <a:pt x="1076325" y="166687"/>
                </a:lnTo>
                <a:lnTo>
                  <a:pt x="1057275" y="180975"/>
                </a:lnTo>
                <a:lnTo>
                  <a:pt x="1057275" y="219075"/>
                </a:lnTo>
                <a:lnTo>
                  <a:pt x="1119187" y="204787"/>
                </a:lnTo>
                <a:lnTo>
                  <a:pt x="1143000" y="261937"/>
                </a:lnTo>
                <a:lnTo>
                  <a:pt x="1214437" y="271462"/>
                </a:lnTo>
                <a:lnTo>
                  <a:pt x="1195387" y="304800"/>
                </a:lnTo>
                <a:lnTo>
                  <a:pt x="1262062" y="428625"/>
                </a:lnTo>
                <a:lnTo>
                  <a:pt x="1333500" y="428625"/>
                </a:lnTo>
                <a:lnTo>
                  <a:pt x="1423987" y="428625"/>
                </a:lnTo>
                <a:lnTo>
                  <a:pt x="1366837" y="476250"/>
                </a:lnTo>
                <a:lnTo>
                  <a:pt x="1362075" y="509587"/>
                </a:lnTo>
                <a:lnTo>
                  <a:pt x="1381125" y="552450"/>
                </a:lnTo>
                <a:lnTo>
                  <a:pt x="1352550" y="709612"/>
                </a:lnTo>
                <a:lnTo>
                  <a:pt x="1338262" y="771525"/>
                </a:lnTo>
                <a:lnTo>
                  <a:pt x="1333500" y="857250"/>
                </a:lnTo>
                <a:lnTo>
                  <a:pt x="1257300" y="833437"/>
                </a:lnTo>
                <a:lnTo>
                  <a:pt x="1185862" y="828675"/>
                </a:lnTo>
                <a:lnTo>
                  <a:pt x="1147762" y="866775"/>
                </a:lnTo>
                <a:lnTo>
                  <a:pt x="1066800" y="862012"/>
                </a:lnTo>
                <a:lnTo>
                  <a:pt x="1076325" y="904875"/>
                </a:lnTo>
                <a:lnTo>
                  <a:pt x="1042987" y="938212"/>
                </a:lnTo>
                <a:lnTo>
                  <a:pt x="962025" y="990600"/>
                </a:lnTo>
                <a:lnTo>
                  <a:pt x="895350" y="1028700"/>
                </a:lnTo>
                <a:lnTo>
                  <a:pt x="823912" y="1028700"/>
                </a:lnTo>
                <a:lnTo>
                  <a:pt x="809625" y="1066800"/>
                </a:lnTo>
                <a:lnTo>
                  <a:pt x="728662" y="1014412"/>
                </a:lnTo>
                <a:lnTo>
                  <a:pt x="728662" y="1014412"/>
                </a:lnTo>
                <a:lnTo>
                  <a:pt x="719137" y="919162"/>
                </a:lnTo>
                <a:lnTo>
                  <a:pt x="676275" y="900112"/>
                </a:lnTo>
                <a:lnTo>
                  <a:pt x="619125" y="938212"/>
                </a:lnTo>
                <a:lnTo>
                  <a:pt x="547687" y="942975"/>
                </a:lnTo>
                <a:lnTo>
                  <a:pt x="476250" y="928687"/>
                </a:lnTo>
                <a:lnTo>
                  <a:pt x="409575" y="900112"/>
                </a:lnTo>
                <a:lnTo>
                  <a:pt x="376237" y="876300"/>
                </a:lnTo>
                <a:lnTo>
                  <a:pt x="304800" y="866775"/>
                </a:lnTo>
                <a:lnTo>
                  <a:pt x="233362" y="823912"/>
                </a:lnTo>
                <a:lnTo>
                  <a:pt x="214312" y="757237"/>
                </a:lnTo>
                <a:lnTo>
                  <a:pt x="214312" y="700087"/>
                </a:lnTo>
                <a:lnTo>
                  <a:pt x="176212" y="642937"/>
                </a:lnTo>
                <a:lnTo>
                  <a:pt x="138112" y="666750"/>
                </a:lnTo>
                <a:lnTo>
                  <a:pt x="166687" y="733425"/>
                </a:lnTo>
                <a:lnTo>
                  <a:pt x="180975" y="771525"/>
                </a:lnTo>
                <a:lnTo>
                  <a:pt x="171450" y="857250"/>
                </a:lnTo>
                <a:lnTo>
                  <a:pt x="109537" y="762000"/>
                </a:lnTo>
                <a:lnTo>
                  <a:pt x="95250" y="719137"/>
                </a:lnTo>
                <a:lnTo>
                  <a:pt x="33337" y="666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2" name="Прямоугольник 281"/>
          <p:cNvSpPr/>
          <p:nvPr/>
        </p:nvSpPr>
        <p:spPr>
          <a:xfrm>
            <a:off x="1297031" y="3959607"/>
            <a:ext cx="1044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Апастово</a:t>
            </a:r>
          </a:p>
        </p:txBody>
      </p:sp>
      <p:sp>
        <p:nvSpPr>
          <p:cNvPr id="283" name="Полилиния 282"/>
          <p:cNvSpPr/>
          <p:nvPr/>
        </p:nvSpPr>
        <p:spPr>
          <a:xfrm>
            <a:off x="873814" y="4140372"/>
            <a:ext cx="1106713" cy="1044834"/>
          </a:xfrm>
          <a:custGeom>
            <a:avLst/>
            <a:gdLst>
              <a:gd name="connsiteX0" fmla="*/ 203200 w 1403350"/>
              <a:gd name="connsiteY0" fmla="*/ 412750 h 1409700"/>
              <a:gd name="connsiteX1" fmla="*/ 292100 w 1403350"/>
              <a:gd name="connsiteY1" fmla="*/ 406400 h 1409700"/>
              <a:gd name="connsiteX2" fmla="*/ 342900 w 1403350"/>
              <a:gd name="connsiteY2" fmla="*/ 381000 h 1409700"/>
              <a:gd name="connsiteX3" fmla="*/ 419100 w 1403350"/>
              <a:gd name="connsiteY3" fmla="*/ 381000 h 1409700"/>
              <a:gd name="connsiteX4" fmla="*/ 444500 w 1403350"/>
              <a:gd name="connsiteY4" fmla="*/ 368300 h 1409700"/>
              <a:gd name="connsiteX5" fmla="*/ 527050 w 1403350"/>
              <a:gd name="connsiteY5" fmla="*/ 425450 h 1409700"/>
              <a:gd name="connsiteX6" fmla="*/ 558800 w 1403350"/>
              <a:gd name="connsiteY6" fmla="*/ 425450 h 1409700"/>
              <a:gd name="connsiteX7" fmla="*/ 558800 w 1403350"/>
              <a:gd name="connsiteY7" fmla="*/ 355600 h 1409700"/>
              <a:gd name="connsiteX8" fmla="*/ 539750 w 1403350"/>
              <a:gd name="connsiteY8" fmla="*/ 279400 h 1409700"/>
              <a:gd name="connsiteX9" fmla="*/ 584200 w 1403350"/>
              <a:gd name="connsiteY9" fmla="*/ 241300 h 1409700"/>
              <a:gd name="connsiteX10" fmla="*/ 552450 w 1403350"/>
              <a:gd name="connsiteY10" fmla="*/ 177800 h 1409700"/>
              <a:gd name="connsiteX11" fmla="*/ 584200 w 1403350"/>
              <a:gd name="connsiteY11" fmla="*/ 133350 h 1409700"/>
              <a:gd name="connsiteX12" fmla="*/ 558800 w 1403350"/>
              <a:gd name="connsiteY12" fmla="*/ 57150 h 1409700"/>
              <a:gd name="connsiteX13" fmla="*/ 558800 w 1403350"/>
              <a:gd name="connsiteY13" fmla="*/ 0 h 1409700"/>
              <a:gd name="connsiteX14" fmla="*/ 558800 w 1403350"/>
              <a:gd name="connsiteY14" fmla="*/ 0 h 1409700"/>
              <a:gd name="connsiteX15" fmla="*/ 558800 w 1403350"/>
              <a:gd name="connsiteY15" fmla="*/ 0 h 1409700"/>
              <a:gd name="connsiteX16" fmla="*/ 615950 w 1403350"/>
              <a:gd name="connsiteY16" fmla="*/ 82550 h 1409700"/>
              <a:gd name="connsiteX17" fmla="*/ 647700 w 1403350"/>
              <a:gd name="connsiteY17" fmla="*/ 146050 h 1409700"/>
              <a:gd name="connsiteX18" fmla="*/ 679450 w 1403350"/>
              <a:gd name="connsiteY18" fmla="*/ 190500 h 1409700"/>
              <a:gd name="connsiteX19" fmla="*/ 730250 w 1403350"/>
              <a:gd name="connsiteY19" fmla="*/ 190500 h 1409700"/>
              <a:gd name="connsiteX20" fmla="*/ 806450 w 1403350"/>
              <a:gd name="connsiteY20" fmla="*/ 222250 h 1409700"/>
              <a:gd name="connsiteX21" fmla="*/ 882650 w 1403350"/>
              <a:gd name="connsiteY21" fmla="*/ 247650 h 1409700"/>
              <a:gd name="connsiteX22" fmla="*/ 958850 w 1403350"/>
              <a:gd name="connsiteY22" fmla="*/ 273050 h 1409700"/>
              <a:gd name="connsiteX23" fmla="*/ 1016000 w 1403350"/>
              <a:gd name="connsiteY23" fmla="*/ 279400 h 1409700"/>
              <a:gd name="connsiteX24" fmla="*/ 1066800 w 1403350"/>
              <a:gd name="connsiteY24" fmla="*/ 222250 h 1409700"/>
              <a:gd name="connsiteX25" fmla="*/ 1130300 w 1403350"/>
              <a:gd name="connsiteY25" fmla="*/ 234950 h 1409700"/>
              <a:gd name="connsiteX26" fmla="*/ 1143000 w 1403350"/>
              <a:gd name="connsiteY26" fmla="*/ 317500 h 1409700"/>
              <a:gd name="connsiteX27" fmla="*/ 1212850 w 1403350"/>
              <a:gd name="connsiteY27" fmla="*/ 374650 h 1409700"/>
              <a:gd name="connsiteX28" fmla="*/ 1244600 w 1403350"/>
              <a:gd name="connsiteY28" fmla="*/ 457200 h 1409700"/>
              <a:gd name="connsiteX29" fmla="*/ 1276350 w 1403350"/>
              <a:gd name="connsiteY29" fmla="*/ 469900 h 1409700"/>
              <a:gd name="connsiteX30" fmla="*/ 1289050 w 1403350"/>
              <a:gd name="connsiteY30" fmla="*/ 539750 h 1409700"/>
              <a:gd name="connsiteX31" fmla="*/ 1289050 w 1403350"/>
              <a:gd name="connsiteY31" fmla="*/ 539750 h 1409700"/>
              <a:gd name="connsiteX32" fmla="*/ 1238250 w 1403350"/>
              <a:gd name="connsiteY32" fmla="*/ 565150 h 1409700"/>
              <a:gd name="connsiteX33" fmla="*/ 1212850 w 1403350"/>
              <a:gd name="connsiteY33" fmla="*/ 666750 h 1409700"/>
              <a:gd name="connsiteX34" fmla="*/ 1123950 w 1403350"/>
              <a:gd name="connsiteY34" fmla="*/ 711200 h 1409700"/>
              <a:gd name="connsiteX35" fmla="*/ 1111250 w 1403350"/>
              <a:gd name="connsiteY35" fmla="*/ 755650 h 1409700"/>
              <a:gd name="connsiteX36" fmla="*/ 1149350 w 1403350"/>
              <a:gd name="connsiteY36" fmla="*/ 863600 h 1409700"/>
              <a:gd name="connsiteX37" fmla="*/ 1219200 w 1403350"/>
              <a:gd name="connsiteY37" fmla="*/ 857250 h 1409700"/>
              <a:gd name="connsiteX38" fmla="*/ 1238250 w 1403350"/>
              <a:gd name="connsiteY38" fmla="*/ 787400 h 1409700"/>
              <a:gd name="connsiteX39" fmla="*/ 1289050 w 1403350"/>
              <a:gd name="connsiteY39" fmla="*/ 793750 h 1409700"/>
              <a:gd name="connsiteX40" fmla="*/ 1397000 w 1403350"/>
              <a:gd name="connsiteY40" fmla="*/ 876300 h 1409700"/>
              <a:gd name="connsiteX41" fmla="*/ 1403350 w 1403350"/>
              <a:gd name="connsiteY41" fmla="*/ 1047750 h 1409700"/>
              <a:gd name="connsiteX42" fmla="*/ 1358900 w 1403350"/>
              <a:gd name="connsiteY42" fmla="*/ 1047750 h 1409700"/>
              <a:gd name="connsiteX43" fmla="*/ 1149350 w 1403350"/>
              <a:gd name="connsiteY43" fmla="*/ 1098550 h 1409700"/>
              <a:gd name="connsiteX44" fmla="*/ 1104900 w 1403350"/>
              <a:gd name="connsiteY44" fmla="*/ 1212850 h 1409700"/>
              <a:gd name="connsiteX45" fmla="*/ 933450 w 1403350"/>
              <a:gd name="connsiteY45" fmla="*/ 1384300 h 1409700"/>
              <a:gd name="connsiteX46" fmla="*/ 850900 w 1403350"/>
              <a:gd name="connsiteY46" fmla="*/ 1397000 h 1409700"/>
              <a:gd name="connsiteX47" fmla="*/ 762000 w 1403350"/>
              <a:gd name="connsiteY47" fmla="*/ 1409700 h 1409700"/>
              <a:gd name="connsiteX48" fmla="*/ 660400 w 1403350"/>
              <a:gd name="connsiteY48" fmla="*/ 1409700 h 1409700"/>
              <a:gd name="connsiteX49" fmla="*/ 609600 w 1403350"/>
              <a:gd name="connsiteY49" fmla="*/ 1390650 h 1409700"/>
              <a:gd name="connsiteX50" fmla="*/ 577850 w 1403350"/>
              <a:gd name="connsiteY50" fmla="*/ 1320800 h 1409700"/>
              <a:gd name="connsiteX51" fmla="*/ 539750 w 1403350"/>
              <a:gd name="connsiteY51" fmla="*/ 1320800 h 1409700"/>
              <a:gd name="connsiteX52" fmla="*/ 527050 w 1403350"/>
              <a:gd name="connsiteY52" fmla="*/ 1352550 h 1409700"/>
              <a:gd name="connsiteX53" fmla="*/ 495300 w 1403350"/>
              <a:gd name="connsiteY53" fmla="*/ 1282700 h 1409700"/>
              <a:gd name="connsiteX54" fmla="*/ 546100 w 1403350"/>
              <a:gd name="connsiteY54" fmla="*/ 1238250 h 1409700"/>
              <a:gd name="connsiteX55" fmla="*/ 539750 w 1403350"/>
              <a:gd name="connsiteY55" fmla="*/ 1193800 h 1409700"/>
              <a:gd name="connsiteX56" fmla="*/ 444500 w 1403350"/>
              <a:gd name="connsiteY56" fmla="*/ 1168400 h 1409700"/>
              <a:gd name="connsiteX57" fmla="*/ 342900 w 1403350"/>
              <a:gd name="connsiteY57" fmla="*/ 1168400 h 1409700"/>
              <a:gd name="connsiteX58" fmla="*/ 228600 w 1403350"/>
              <a:gd name="connsiteY58" fmla="*/ 1130300 h 1409700"/>
              <a:gd name="connsiteX59" fmla="*/ 120650 w 1403350"/>
              <a:gd name="connsiteY59" fmla="*/ 1111250 h 1409700"/>
              <a:gd name="connsiteX60" fmla="*/ 63500 w 1403350"/>
              <a:gd name="connsiteY60" fmla="*/ 1111250 h 1409700"/>
              <a:gd name="connsiteX61" fmla="*/ 19050 w 1403350"/>
              <a:gd name="connsiteY61" fmla="*/ 1003300 h 1409700"/>
              <a:gd name="connsiteX62" fmla="*/ 57150 w 1403350"/>
              <a:gd name="connsiteY62" fmla="*/ 946150 h 1409700"/>
              <a:gd name="connsiteX63" fmla="*/ 57150 w 1403350"/>
              <a:gd name="connsiteY63" fmla="*/ 882650 h 1409700"/>
              <a:gd name="connsiteX64" fmla="*/ 0 w 1403350"/>
              <a:gd name="connsiteY64" fmla="*/ 844550 h 1409700"/>
              <a:gd name="connsiteX65" fmla="*/ 57150 w 1403350"/>
              <a:gd name="connsiteY65" fmla="*/ 781050 h 1409700"/>
              <a:gd name="connsiteX66" fmla="*/ 107950 w 1403350"/>
              <a:gd name="connsiteY66" fmla="*/ 755650 h 1409700"/>
              <a:gd name="connsiteX67" fmla="*/ 184150 w 1403350"/>
              <a:gd name="connsiteY67" fmla="*/ 806450 h 1409700"/>
              <a:gd name="connsiteX68" fmla="*/ 266700 w 1403350"/>
              <a:gd name="connsiteY68" fmla="*/ 781050 h 1409700"/>
              <a:gd name="connsiteX69" fmla="*/ 342900 w 1403350"/>
              <a:gd name="connsiteY69" fmla="*/ 774700 h 1409700"/>
              <a:gd name="connsiteX70" fmla="*/ 406400 w 1403350"/>
              <a:gd name="connsiteY70" fmla="*/ 768350 h 1409700"/>
              <a:gd name="connsiteX71" fmla="*/ 450850 w 1403350"/>
              <a:gd name="connsiteY71" fmla="*/ 685800 h 1409700"/>
              <a:gd name="connsiteX72" fmla="*/ 450850 w 1403350"/>
              <a:gd name="connsiteY72" fmla="*/ 596900 h 1409700"/>
              <a:gd name="connsiteX73" fmla="*/ 438150 w 1403350"/>
              <a:gd name="connsiteY73" fmla="*/ 546100 h 1409700"/>
              <a:gd name="connsiteX74" fmla="*/ 304800 w 1403350"/>
              <a:gd name="connsiteY74" fmla="*/ 495300 h 1409700"/>
              <a:gd name="connsiteX75" fmla="*/ 260350 w 1403350"/>
              <a:gd name="connsiteY75" fmla="*/ 584200 h 1409700"/>
              <a:gd name="connsiteX76" fmla="*/ 260350 w 1403350"/>
              <a:gd name="connsiteY76" fmla="*/ 584200 h 1409700"/>
              <a:gd name="connsiteX77" fmla="*/ 203200 w 1403350"/>
              <a:gd name="connsiteY77" fmla="*/ 4127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403350" h="1409700">
                <a:moveTo>
                  <a:pt x="203200" y="412750"/>
                </a:moveTo>
                <a:lnTo>
                  <a:pt x="292100" y="406400"/>
                </a:lnTo>
                <a:lnTo>
                  <a:pt x="342900" y="381000"/>
                </a:lnTo>
                <a:lnTo>
                  <a:pt x="419100" y="381000"/>
                </a:lnTo>
                <a:lnTo>
                  <a:pt x="444500" y="368300"/>
                </a:lnTo>
                <a:lnTo>
                  <a:pt x="527050" y="425450"/>
                </a:lnTo>
                <a:lnTo>
                  <a:pt x="558800" y="425450"/>
                </a:lnTo>
                <a:lnTo>
                  <a:pt x="558800" y="355600"/>
                </a:lnTo>
                <a:lnTo>
                  <a:pt x="539750" y="279400"/>
                </a:lnTo>
                <a:lnTo>
                  <a:pt x="584200" y="241300"/>
                </a:lnTo>
                <a:lnTo>
                  <a:pt x="552450" y="177800"/>
                </a:lnTo>
                <a:lnTo>
                  <a:pt x="584200" y="133350"/>
                </a:lnTo>
                <a:lnTo>
                  <a:pt x="558800" y="57150"/>
                </a:lnTo>
                <a:lnTo>
                  <a:pt x="558800" y="0"/>
                </a:lnTo>
                <a:lnTo>
                  <a:pt x="558800" y="0"/>
                </a:lnTo>
                <a:lnTo>
                  <a:pt x="558800" y="0"/>
                </a:lnTo>
                <a:lnTo>
                  <a:pt x="615950" y="82550"/>
                </a:lnTo>
                <a:lnTo>
                  <a:pt x="647700" y="146050"/>
                </a:lnTo>
                <a:lnTo>
                  <a:pt x="679450" y="190500"/>
                </a:lnTo>
                <a:lnTo>
                  <a:pt x="730250" y="190500"/>
                </a:lnTo>
                <a:lnTo>
                  <a:pt x="806450" y="222250"/>
                </a:lnTo>
                <a:lnTo>
                  <a:pt x="882650" y="247650"/>
                </a:lnTo>
                <a:lnTo>
                  <a:pt x="958850" y="273050"/>
                </a:lnTo>
                <a:lnTo>
                  <a:pt x="1016000" y="279400"/>
                </a:lnTo>
                <a:lnTo>
                  <a:pt x="1066800" y="222250"/>
                </a:lnTo>
                <a:lnTo>
                  <a:pt x="1130300" y="234950"/>
                </a:lnTo>
                <a:lnTo>
                  <a:pt x="1143000" y="317500"/>
                </a:lnTo>
                <a:lnTo>
                  <a:pt x="1212850" y="374650"/>
                </a:lnTo>
                <a:lnTo>
                  <a:pt x="1244600" y="457200"/>
                </a:lnTo>
                <a:lnTo>
                  <a:pt x="1276350" y="469900"/>
                </a:lnTo>
                <a:lnTo>
                  <a:pt x="1289050" y="539750"/>
                </a:lnTo>
                <a:lnTo>
                  <a:pt x="1289050" y="539750"/>
                </a:lnTo>
                <a:lnTo>
                  <a:pt x="1238250" y="565150"/>
                </a:lnTo>
                <a:lnTo>
                  <a:pt x="1212850" y="666750"/>
                </a:lnTo>
                <a:lnTo>
                  <a:pt x="1123950" y="711200"/>
                </a:lnTo>
                <a:lnTo>
                  <a:pt x="1111250" y="755650"/>
                </a:lnTo>
                <a:lnTo>
                  <a:pt x="1149350" y="863600"/>
                </a:lnTo>
                <a:lnTo>
                  <a:pt x="1219200" y="857250"/>
                </a:lnTo>
                <a:lnTo>
                  <a:pt x="1238250" y="787400"/>
                </a:lnTo>
                <a:lnTo>
                  <a:pt x="1289050" y="793750"/>
                </a:lnTo>
                <a:lnTo>
                  <a:pt x="1397000" y="876300"/>
                </a:lnTo>
                <a:lnTo>
                  <a:pt x="1403350" y="1047750"/>
                </a:lnTo>
                <a:lnTo>
                  <a:pt x="1358900" y="1047750"/>
                </a:lnTo>
                <a:lnTo>
                  <a:pt x="1149350" y="1098550"/>
                </a:lnTo>
                <a:lnTo>
                  <a:pt x="1104900" y="1212850"/>
                </a:lnTo>
                <a:lnTo>
                  <a:pt x="933450" y="1384300"/>
                </a:lnTo>
                <a:lnTo>
                  <a:pt x="850900" y="1397000"/>
                </a:lnTo>
                <a:lnTo>
                  <a:pt x="762000" y="1409700"/>
                </a:lnTo>
                <a:lnTo>
                  <a:pt x="660400" y="1409700"/>
                </a:lnTo>
                <a:lnTo>
                  <a:pt x="609600" y="1390650"/>
                </a:lnTo>
                <a:lnTo>
                  <a:pt x="577850" y="1320800"/>
                </a:lnTo>
                <a:lnTo>
                  <a:pt x="539750" y="1320800"/>
                </a:lnTo>
                <a:lnTo>
                  <a:pt x="527050" y="1352550"/>
                </a:lnTo>
                <a:lnTo>
                  <a:pt x="495300" y="1282700"/>
                </a:lnTo>
                <a:lnTo>
                  <a:pt x="546100" y="1238250"/>
                </a:lnTo>
                <a:lnTo>
                  <a:pt x="539750" y="1193800"/>
                </a:lnTo>
                <a:lnTo>
                  <a:pt x="444500" y="1168400"/>
                </a:lnTo>
                <a:lnTo>
                  <a:pt x="342900" y="1168400"/>
                </a:lnTo>
                <a:lnTo>
                  <a:pt x="228600" y="1130300"/>
                </a:lnTo>
                <a:lnTo>
                  <a:pt x="120650" y="1111250"/>
                </a:lnTo>
                <a:lnTo>
                  <a:pt x="63500" y="1111250"/>
                </a:lnTo>
                <a:lnTo>
                  <a:pt x="19050" y="1003300"/>
                </a:lnTo>
                <a:lnTo>
                  <a:pt x="57150" y="946150"/>
                </a:lnTo>
                <a:lnTo>
                  <a:pt x="57150" y="882650"/>
                </a:lnTo>
                <a:lnTo>
                  <a:pt x="0" y="844550"/>
                </a:lnTo>
                <a:lnTo>
                  <a:pt x="57150" y="781050"/>
                </a:lnTo>
                <a:lnTo>
                  <a:pt x="107950" y="755650"/>
                </a:lnTo>
                <a:lnTo>
                  <a:pt x="184150" y="806450"/>
                </a:lnTo>
                <a:lnTo>
                  <a:pt x="266700" y="781050"/>
                </a:lnTo>
                <a:lnTo>
                  <a:pt x="342900" y="774700"/>
                </a:lnTo>
                <a:lnTo>
                  <a:pt x="406400" y="768350"/>
                </a:lnTo>
                <a:lnTo>
                  <a:pt x="450850" y="685800"/>
                </a:lnTo>
                <a:lnTo>
                  <a:pt x="450850" y="596900"/>
                </a:lnTo>
                <a:lnTo>
                  <a:pt x="438150" y="546100"/>
                </a:lnTo>
                <a:lnTo>
                  <a:pt x="304800" y="495300"/>
                </a:lnTo>
                <a:lnTo>
                  <a:pt x="260350" y="584200"/>
                </a:lnTo>
                <a:lnTo>
                  <a:pt x="260350" y="584200"/>
                </a:lnTo>
                <a:lnTo>
                  <a:pt x="203200" y="412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4" name="Полилиния 283"/>
          <p:cNvSpPr/>
          <p:nvPr/>
        </p:nvSpPr>
        <p:spPr>
          <a:xfrm>
            <a:off x="207772" y="4799465"/>
            <a:ext cx="1106713" cy="842456"/>
          </a:xfrm>
          <a:custGeom>
            <a:avLst/>
            <a:gdLst>
              <a:gd name="connsiteX0" fmla="*/ 927100 w 1403350"/>
              <a:gd name="connsiteY0" fmla="*/ 165100 h 1136650"/>
              <a:gd name="connsiteX1" fmla="*/ 1003300 w 1403350"/>
              <a:gd name="connsiteY1" fmla="*/ 158750 h 1136650"/>
              <a:gd name="connsiteX2" fmla="*/ 1054100 w 1403350"/>
              <a:gd name="connsiteY2" fmla="*/ 177800 h 1136650"/>
              <a:gd name="connsiteX3" fmla="*/ 1162050 w 1403350"/>
              <a:gd name="connsiteY3" fmla="*/ 222250 h 1136650"/>
              <a:gd name="connsiteX4" fmla="*/ 1193800 w 1403350"/>
              <a:gd name="connsiteY4" fmla="*/ 241300 h 1136650"/>
              <a:gd name="connsiteX5" fmla="*/ 1257300 w 1403350"/>
              <a:gd name="connsiteY5" fmla="*/ 215900 h 1136650"/>
              <a:gd name="connsiteX6" fmla="*/ 1384300 w 1403350"/>
              <a:gd name="connsiteY6" fmla="*/ 234950 h 1136650"/>
              <a:gd name="connsiteX7" fmla="*/ 1397000 w 1403350"/>
              <a:gd name="connsiteY7" fmla="*/ 298450 h 1136650"/>
              <a:gd name="connsiteX8" fmla="*/ 1327150 w 1403350"/>
              <a:gd name="connsiteY8" fmla="*/ 330200 h 1136650"/>
              <a:gd name="connsiteX9" fmla="*/ 1397000 w 1403350"/>
              <a:gd name="connsiteY9" fmla="*/ 393700 h 1136650"/>
              <a:gd name="connsiteX10" fmla="*/ 1403350 w 1403350"/>
              <a:gd name="connsiteY10" fmla="*/ 463550 h 1136650"/>
              <a:gd name="connsiteX11" fmla="*/ 1384300 w 1403350"/>
              <a:gd name="connsiteY11" fmla="*/ 527050 h 1136650"/>
              <a:gd name="connsiteX12" fmla="*/ 1384300 w 1403350"/>
              <a:gd name="connsiteY12" fmla="*/ 527050 h 1136650"/>
              <a:gd name="connsiteX13" fmla="*/ 1308100 w 1403350"/>
              <a:gd name="connsiteY13" fmla="*/ 482600 h 1136650"/>
              <a:gd name="connsiteX14" fmla="*/ 1238250 w 1403350"/>
              <a:gd name="connsiteY14" fmla="*/ 508000 h 1136650"/>
              <a:gd name="connsiteX15" fmla="*/ 1162050 w 1403350"/>
              <a:gd name="connsiteY15" fmla="*/ 476250 h 1136650"/>
              <a:gd name="connsiteX16" fmla="*/ 1092200 w 1403350"/>
              <a:gd name="connsiteY16" fmla="*/ 514350 h 1136650"/>
              <a:gd name="connsiteX17" fmla="*/ 1066800 w 1403350"/>
              <a:gd name="connsiteY17" fmla="*/ 552450 h 1136650"/>
              <a:gd name="connsiteX18" fmla="*/ 1092200 w 1403350"/>
              <a:gd name="connsiteY18" fmla="*/ 622300 h 1136650"/>
              <a:gd name="connsiteX19" fmla="*/ 1092200 w 1403350"/>
              <a:gd name="connsiteY19" fmla="*/ 673100 h 1136650"/>
              <a:gd name="connsiteX20" fmla="*/ 1009650 w 1403350"/>
              <a:gd name="connsiteY20" fmla="*/ 698500 h 1136650"/>
              <a:gd name="connsiteX21" fmla="*/ 958850 w 1403350"/>
              <a:gd name="connsiteY21" fmla="*/ 692150 h 1136650"/>
              <a:gd name="connsiteX22" fmla="*/ 920750 w 1403350"/>
              <a:gd name="connsiteY22" fmla="*/ 647700 h 1136650"/>
              <a:gd name="connsiteX23" fmla="*/ 952500 w 1403350"/>
              <a:gd name="connsiteY23" fmla="*/ 603250 h 1136650"/>
              <a:gd name="connsiteX24" fmla="*/ 952500 w 1403350"/>
              <a:gd name="connsiteY24" fmla="*/ 552450 h 1136650"/>
              <a:gd name="connsiteX25" fmla="*/ 933450 w 1403350"/>
              <a:gd name="connsiteY25" fmla="*/ 469900 h 1136650"/>
              <a:gd name="connsiteX26" fmla="*/ 876300 w 1403350"/>
              <a:gd name="connsiteY26" fmla="*/ 444500 h 1136650"/>
              <a:gd name="connsiteX27" fmla="*/ 768350 w 1403350"/>
              <a:gd name="connsiteY27" fmla="*/ 438150 h 1136650"/>
              <a:gd name="connsiteX28" fmla="*/ 742950 w 1403350"/>
              <a:gd name="connsiteY28" fmla="*/ 438150 h 1136650"/>
              <a:gd name="connsiteX29" fmla="*/ 723900 w 1403350"/>
              <a:gd name="connsiteY29" fmla="*/ 527050 h 1136650"/>
              <a:gd name="connsiteX30" fmla="*/ 723900 w 1403350"/>
              <a:gd name="connsiteY30" fmla="*/ 590550 h 1136650"/>
              <a:gd name="connsiteX31" fmla="*/ 723900 w 1403350"/>
              <a:gd name="connsiteY31" fmla="*/ 654050 h 1136650"/>
              <a:gd name="connsiteX32" fmla="*/ 596900 w 1403350"/>
              <a:gd name="connsiteY32" fmla="*/ 787400 h 1136650"/>
              <a:gd name="connsiteX33" fmla="*/ 603250 w 1403350"/>
              <a:gd name="connsiteY33" fmla="*/ 844550 h 1136650"/>
              <a:gd name="connsiteX34" fmla="*/ 590550 w 1403350"/>
              <a:gd name="connsiteY34" fmla="*/ 933450 h 1136650"/>
              <a:gd name="connsiteX35" fmla="*/ 508000 w 1403350"/>
              <a:gd name="connsiteY35" fmla="*/ 1003300 h 1136650"/>
              <a:gd name="connsiteX36" fmla="*/ 412750 w 1403350"/>
              <a:gd name="connsiteY36" fmla="*/ 1003300 h 1136650"/>
              <a:gd name="connsiteX37" fmla="*/ 336550 w 1403350"/>
              <a:gd name="connsiteY37" fmla="*/ 946150 h 1136650"/>
              <a:gd name="connsiteX38" fmla="*/ 304800 w 1403350"/>
              <a:gd name="connsiteY38" fmla="*/ 939800 h 1136650"/>
              <a:gd name="connsiteX39" fmla="*/ 260350 w 1403350"/>
              <a:gd name="connsiteY39" fmla="*/ 965200 h 1136650"/>
              <a:gd name="connsiteX40" fmla="*/ 260350 w 1403350"/>
              <a:gd name="connsiteY40" fmla="*/ 1035050 h 1136650"/>
              <a:gd name="connsiteX41" fmla="*/ 254000 w 1403350"/>
              <a:gd name="connsiteY41" fmla="*/ 1092200 h 1136650"/>
              <a:gd name="connsiteX42" fmla="*/ 215900 w 1403350"/>
              <a:gd name="connsiteY42" fmla="*/ 1136650 h 1136650"/>
              <a:gd name="connsiteX43" fmla="*/ 158750 w 1403350"/>
              <a:gd name="connsiteY43" fmla="*/ 1003300 h 1136650"/>
              <a:gd name="connsiteX44" fmla="*/ 120650 w 1403350"/>
              <a:gd name="connsiteY44" fmla="*/ 857250 h 1136650"/>
              <a:gd name="connsiteX45" fmla="*/ 127000 w 1403350"/>
              <a:gd name="connsiteY45" fmla="*/ 749300 h 1136650"/>
              <a:gd name="connsiteX46" fmla="*/ 215900 w 1403350"/>
              <a:gd name="connsiteY46" fmla="*/ 704850 h 1136650"/>
              <a:gd name="connsiteX47" fmla="*/ 184150 w 1403350"/>
              <a:gd name="connsiteY47" fmla="*/ 666750 h 1136650"/>
              <a:gd name="connsiteX48" fmla="*/ 158750 w 1403350"/>
              <a:gd name="connsiteY48" fmla="*/ 641350 h 1136650"/>
              <a:gd name="connsiteX49" fmla="*/ 177800 w 1403350"/>
              <a:gd name="connsiteY49" fmla="*/ 565150 h 1136650"/>
              <a:gd name="connsiteX50" fmla="*/ 158750 w 1403350"/>
              <a:gd name="connsiteY50" fmla="*/ 539750 h 1136650"/>
              <a:gd name="connsiteX51" fmla="*/ 120650 w 1403350"/>
              <a:gd name="connsiteY51" fmla="*/ 571500 h 1136650"/>
              <a:gd name="connsiteX52" fmla="*/ 63500 w 1403350"/>
              <a:gd name="connsiteY52" fmla="*/ 603250 h 1136650"/>
              <a:gd name="connsiteX53" fmla="*/ 19050 w 1403350"/>
              <a:gd name="connsiteY53" fmla="*/ 635000 h 1136650"/>
              <a:gd name="connsiteX54" fmla="*/ 0 w 1403350"/>
              <a:gd name="connsiteY54" fmla="*/ 577850 h 1136650"/>
              <a:gd name="connsiteX55" fmla="*/ 12700 w 1403350"/>
              <a:gd name="connsiteY55" fmla="*/ 527050 h 1136650"/>
              <a:gd name="connsiteX56" fmla="*/ 38100 w 1403350"/>
              <a:gd name="connsiteY56" fmla="*/ 476250 h 1136650"/>
              <a:gd name="connsiteX57" fmla="*/ 133350 w 1403350"/>
              <a:gd name="connsiteY57" fmla="*/ 431800 h 1136650"/>
              <a:gd name="connsiteX58" fmla="*/ 209550 w 1403350"/>
              <a:gd name="connsiteY58" fmla="*/ 387350 h 1136650"/>
              <a:gd name="connsiteX59" fmla="*/ 234950 w 1403350"/>
              <a:gd name="connsiteY59" fmla="*/ 368300 h 1136650"/>
              <a:gd name="connsiteX60" fmla="*/ 177800 w 1403350"/>
              <a:gd name="connsiteY60" fmla="*/ 355600 h 1136650"/>
              <a:gd name="connsiteX61" fmla="*/ 158750 w 1403350"/>
              <a:gd name="connsiteY61" fmla="*/ 323850 h 1136650"/>
              <a:gd name="connsiteX62" fmla="*/ 158750 w 1403350"/>
              <a:gd name="connsiteY62" fmla="*/ 228600 h 1136650"/>
              <a:gd name="connsiteX63" fmla="*/ 171450 w 1403350"/>
              <a:gd name="connsiteY63" fmla="*/ 190500 h 1136650"/>
              <a:gd name="connsiteX64" fmla="*/ 215900 w 1403350"/>
              <a:gd name="connsiteY64" fmla="*/ 133350 h 1136650"/>
              <a:gd name="connsiteX65" fmla="*/ 215900 w 1403350"/>
              <a:gd name="connsiteY65" fmla="*/ 133350 h 1136650"/>
              <a:gd name="connsiteX66" fmla="*/ 215900 w 1403350"/>
              <a:gd name="connsiteY66" fmla="*/ 57150 h 1136650"/>
              <a:gd name="connsiteX67" fmla="*/ 215900 w 1403350"/>
              <a:gd name="connsiteY67" fmla="*/ 12700 h 1136650"/>
              <a:gd name="connsiteX68" fmla="*/ 273050 w 1403350"/>
              <a:gd name="connsiteY68" fmla="*/ 0 h 1136650"/>
              <a:gd name="connsiteX69" fmla="*/ 279400 w 1403350"/>
              <a:gd name="connsiteY69" fmla="*/ 88900 h 1136650"/>
              <a:gd name="connsiteX70" fmla="*/ 342900 w 1403350"/>
              <a:gd name="connsiteY70" fmla="*/ 120650 h 1136650"/>
              <a:gd name="connsiteX71" fmla="*/ 419100 w 1403350"/>
              <a:gd name="connsiteY71" fmla="*/ 152400 h 1136650"/>
              <a:gd name="connsiteX72" fmla="*/ 514350 w 1403350"/>
              <a:gd name="connsiteY72" fmla="*/ 171450 h 1136650"/>
              <a:gd name="connsiteX73" fmla="*/ 577850 w 1403350"/>
              <a:gd name="connsiteY73" fmla="*/ 171450 h 1136650"/>
              <a:gd name="connsiteX74" fmla="*/ 628650 w 1403350"/>
              <a:gd name="connsiteY74" fmla="*/ 120650 h 1136650"/>
              <a:gd name="connsiteX75" fmla="*/ 666750 w 1403350"/>
              <a:gd name="connsiteY75" fmla="*/ 120650 h 1136650"/>
              <a:gd name="connsiteX76" fmla="*/ 723900 w 1403350"/>
              <a:gd name="connsiteY76" fmla="*/ 133350 h 1136650"/>
              <a:gd name="connsiteX77" fmla="*/ 749300 w 1403350"/>
              <a:gd name="connsiteY77" fmla="*/ 133350 h 1136650"/>
              <a:gd name="connsiteX78" fmla="*/ 736600 w 1403350"/>
              <a:gd name="connsiteY78" fmla="*/ 38100 h 1136650"/>
              <a:gd name="connsiteX79" fmla="*/ 768350 w 1403350"/>
              <a:gd name="connsiteY79" fmla="*/ 19050 h 1136650"/>
              <a:gd name="connsiteX80" fmla="*/ 831850 w 1403350"/>
              <a:gd name="connsiteY80" fmla="*/ 88900 h 1136650"/>
              <a:gd name="connsiteX81" fmla="*/ 857250 w 1403350"/>
              <a:gd name="connsiteY81" fmla="*/ 152400 h 1136650"/>
              <a:gd name="connsiteX82" fmla="*/ 882650 w 1403350"/>
              <a:gd name="connsiteY82" fmla="*/ 222250 h 1136650"/>
              <a:gd name="connsiteX83" fmla="*/ 927100 w 1403350"/>
              <a:gd name="connsiteY83" fmla="*/ 247650 h 1136650"/>
              <a:gd name="connsiteX84" fmla="*/ 927100 w 1403350"/>
              <a:gd name="connsiteY84" fmla="*/ 247650 h 1136650"/>
              <a:gd name="connsiteX85" fmla="*/ 927100 w 1403350"/>
              <a:gd name="connsiteY85" fmla="*/ 16510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03350" h="1136650">
                <a:moveTo>
                  <a:pt x="927100" y="165100"/>
                </a:moveTo>
                <a:lnTo>
                  <a:pt x="1003300" y="158750"/>
                </a:lnTo>
                <a:lnTo>
                  <a:pt x="1054100" y="177800"/>
                </a:lnTo>
                <a:lnTo>
                  <a:pt x="1162050" y="222250"/>
                </a:lnTo>
                <a:lnTo>
                  <a:pt x="1193800" y="241300"/>
                </a:lnTo>
                <a:lnTo>
                  <a:pt x="1257300" y="215900"/>
                </a:lnTo>
                <a:lnTo>
                  <a:pt x="1384300" y="234950"/>
                </a:lnTo>
                <a:lnTo>
                  <a:pt x="1397000" y="298450"/>
                </a:lnTo>
                <a:lnTo>
                  <a:pt x="1327150" y="330200"/>
                </a:lnTo>
                <a:lnTo>
                  <a:pt x="1397000" y="393700"/>
                </a:lnTo>
                <a:lnTo>
                  <a:pt x="1403350" y="463550"/>
                </a:lnTo>
                <a:lnTo>
                  <a:pt x="1384300" y="527050"/>
                </a:lnTo>
                <a:lnTo>
                  <a:pt x="1384300" y="527050"/>
                </a:lnTo>
                <a:lnTo>
                  <a:pt x="1308100" y="482600"/>
                </a:lnTo>
                <a:lnTo>
                  <a:pt x="1238250" y="508000"/>
                </a:lnTo>
                <a:lnTo>
                  <a:pt x="1162050" y="476250"/>
                </a:lnTo>
                <a:lnTo>
                  <a:pt x="1092200" y="514350"/>
                </a:lnTo>
                <a:lnTo>
                  <a:pt x="1066800" y="552450"/>
                </a:lnTo>
                <a:lnTo>
                  <a:pt x="1092200" y="622300"/>
                </a:lnTo>
                <a:lnTo>
                  <a:pt x="1092200" y="673100"/>
                </a:lnTo>
                <a:lnTo>
                  <a:pt x="1009650" y="698500"/>
                </a:lnTo>
                <a:lnTo>
                  <a:pt x="958850" y="692150"/>
                </a:lnTo>
                <a:lnTo>
                  <a:pt x="920750" y="647700"/>
                </a:lnTo>
                <a:lnTo>
                  <a:pt x="952500" y="603250"/>
                </a:lnTo>
                <a:lnTo>
                  <a:pt x="952500" y="552450"/>
                </a:lnTo>
                <a:lnTo>
                  <a:pt x="933450" y="469900"/>
                </a:lnTo>
                <a:lnTo>
                  <a:pt x="876300" y="444500"/>
                </a:lnTo>
                <a:lnTo>
                  <a:pt x="768350" y="438150"/>
                </a:lnTo>
                <a:lnTo>
                  <a:pt x="742950" y="438150"/>
                </a:lnTo>
                <a:lnTo>
                  <a:pt x="723900" y="527050"/>
                </a:lnTo>
                <a:lnTo>
                  <a:pt x="723900" y="590550"/>
                </a:lnTo>
                <a:lnTo>
                  <a:pt x="723900" y="654050"/>
                </a:lnTo>
                <a:lnTo>
                  <a:pt x="596900" y="787400"/>
                </a:lnTo>
                <a:lnTo>
                  <a:pt x="603250" y="844550"/>
                </a:lnTo>
                <a:lnTo>
                  <a:pt x="590550" y="933450"/>
                </a:lnTo>
                <a:lnTo>
                  <a:pt x="508000" y="1003300"/>
                </a:lnTo>
                <a:lnTo>
                  <a:pt x="412750" y="1003300"/>
                </a:lnTo>
                <a:lnTo>
                  <a:pt x="336550" y="946150"/>
                </a:lnTo>
                <a:lnTo>
                  <a:pt x="304800" y="939800"/>
                </a:lnTo>
                <a:lnTo>
                  <a:pt x="260350" y="965200"/>
                </a:lnTo>
                <a:lnTo>
                  <a:pt x="260350" y="1035050"/>
                </a:lnTo>
                <a:lnTo>
                  <a:pt x="254000" y="1092200"/>
                </a:lnTo>
                <a:lnTo>
                  <a:pt x="215900" y="1136650"/>
                </a:lnTo>
                <a:lnTo>
                  <a:pt x="158750" y="1003300"/>
                </a:lnTo>
                <a:lnTo>
                  <a:pt x="120650" y="857250"/>
                </a:lnTo>
                <a:lnTo>
                  <a:pt x="127000" y="749300"/>
                </a:lnTo>
                <a:lnTo>
                  <a:pt x="215900" y="704850"/>
                </a:lnTo>
                <a:lnTo>
                  <a:pt x="184150" y="666750"/>
                </a:lnTo>
                <a:lnTo>
                  <a:pt x="158750" y="641350"/>
                </a:lnTo>
                <a:lnTo>
                  <a:pt x="177800" y="565150"/>
                </a:lnTo>
                <a:lnTo>
                  <a:pt x="158750" y="539750"/>
                </a:lnTo>
                <a:lnTo>
                  <a:pt x="120650" y="571500"/>
                </a:lnTo>
                <a:lnTo>
                  <a:pt x="63500" y="603250"/>
                </a:lnTo>
                <a:lnTo>
                  <a:pt x="19050" y="635000"/>
                </a:lnTo>
                <a:lnTo>
                  <a:pt x="0" y="577850"/>
                </a:lnTo>
                <a:lnTo>
                  <a:pt x="12700" y="527050"/>
                </a:lnTo>
                <a:lnTo>
                  <a:pt x="38100" y="476250"/>
                </a:lnTo>
                <a:lnTo>
                  <a:pt x="133350" y="431800"/>
                </a:lnTo>
                <a:lnTo>
                  <a:pt x="209550" y="387350"/>
                </a:lnTo>
                <a:lnTo>
                  <a:pt x="234950" y="368300"/>
                </a:lnTo>
                <a:lnTo>
                  <a:pt x="177800" y="355600"/>
                </a:lnTo>
                <a:lnTo>
                  <a:pt x="158750" y="323850"/>
                </a:lnTo>
                <a:lnTo>
                  <a:pt x="158750" y="228600"/>
                </a:lnTo>
                <a:lnTo>
                  <a:pt x="171450" y="190500"/>
                </a:lnTo>
                <a:lnTo>
                  <a:pt x="215900" y="133350"/>
                </a:lnTo>
                <a:lnTo>
                  <a:pt x="215900" y="133350"/>
                </a:lnTo>
                <a:lnTo>
                  <a:pt x="215900" y="57150"/>
                </a:lnTo>
                <a:lnTo>
                  <a:pt x="215900" y="12700"/>
                </a:lnTo>
                <a:lnTo>
                  <a:pt x="273050" y="0"/>
                </a:lnTo>
                <a:lnTo>
                  <a:pt x="279400" y="88900"/>
                </a:lnTo>
                <a:lnTo>
                  <a:pt x="342900" y="120650"/>
                </a:lnTo>
                <a:lnTo>
                  <a:pt x="419100" y="152400"/>
                </a:lnTo>
                <a:lnTo>
                  <a:pt x="514350" y="171450"/>
                </a:lnTo>
                <a:lnTo>
                  <a:pt x="577850" y="171450"/>
                </a:lnTo>
                <a:lnTo>
                  <a:pt x="628650" y="120650"/>
                </a:lnTo>
                <a:lnTo>
                  <a:pt x="666750" y="120650"/>
                </a:lnTo>
                <a:lnTo>
                  <a:pt x="723900" y="133350"/>
                </a:lnTo>
                <a:lnTo>
                  <a:pt x="749300" y="133350"/>
                </a:lnTo>
                <a:lnTo>
                  <a:pt x="736600" y="38100"/>
                </a:lnTo>
                <a:lnTo>
                  <a:pt x="768350" y="19050"/>
                </a:lnTo>
                <a:lnTo>
                  <a:pt x="831850" y="88900"/>
                </a:lnTo>
                <a:lnTo>
                  <a:pt x="857250" y="152400"/>
                </a:lnTo>
                <a:lnTo>
                  <a:pt x="882650" y="222250"/>
                </a:lnTo>
                <a:lnTo>
                  <a:pt x="927100" y="247650"/>
                </a:lnTo>
                <a:lnTo>
                  <a:pt x="927100" y="247650"/>
                </a:lnTo>
                <a:lnTo>
                  <a:pt x="927100" y="165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5" name="Прямоугольник 284"/>
          <p:cNvSpPr/>
          <p:nvPr/>
        </p:nvSpPr>
        <p:spPr>
          <a:xfrm>
            <a:off x="-58723" y="4968831"/>
            <a:ext cx="1285877" cy="24622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Старое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Дрожжаное</a:t>
            </a:r>
          </a:p>
        </p:txBody>
      </p:sp>
      <p:sp>
        <p:nvSpPr>
          <p:cNvPr id="286" name="Полилиния 285"/>
          <p:cNvSpPr/>
          <p:nvPr/>
        </p:nvSpPr>
        <p:spPr>
          <a:xfrm>
            <a:off x="2330992" y="4034223"/>
            <a:ext cx="1297007" cy="1534305"/>
          </a:xfrm>
          <a:custGeom>
            <a:avLst/>
            <a:gdLst>
              <a:gd name="connsiteX0" fmla="*/ 25400 w 1644650"/>
              <a:gd name="connsiteY0" fmla="*/ 730250 h 2070100"/>
              <a:gd name="connsiteX1" fmla="*/ 12700 w 1644650"/>
              <a:gd name="connsiteY1" fmla="*/ 641350 h 2070100"/>
              <a:gd name="connsiteX2" fmla="*/ 146050 w 1644650"/>
              <a:gd name="connsiteY2" fmla="*/ 584200 h 2070100"/>
              <a:gd name="connsiteX3" fmla="*/ 190500 w 1644650"/>
              <a:gd name="connsiteY3" fmla="*/ 558800 h 2070100"/>
              <a:gd name="connsiteX4" fmla="*/ 298450 w 1644650"/>
              <a:gd name="connsiteY4" fmla="*/ 558800 h 2070100"/>
              <a:gd name="connsiteX5" fmla="*/ 292100 w 1644650"/>
              <a:gd name="connsiteY5" fmla="*/ 501650 h 2070100"/>
              <a:gd name="connsiteX6" fmla="*/ 292100 w 1644650"/>
              <a:gd name="connsiteY6" fmla="*/ 501650 h 2070100"/>
              <a:gd name="connsiteX7" fmla="*/ 387350 w 1644650"/>
              <a:gd name="connsiteY7" fmla="*/ 539750 h 2070100"/>
              <a:gd name="connsiteX8" fmla="*/ 488950 w 1644650"/>
              <a:gd name="connsiteY8" fmla="*/ 508000 h 2070100"/>
              <a:gd name="connsiteX9" fmla="*/ 527050 w 1644650"/>
              <a:gd name="connsiteY9" fmla="*/ 482600 h 2070100"/>
              <a:gd name="connsiteX10" fmla="*/ 533400 w 1644650"/>
              <a:gd name="connsiteY10" fmla="*/ 412750 h 2070100"/>
              <a:gd name="connsiteX11" fmla="*/ 590550 w 1644650"/>
              <a:gd name="connsiteY11" fmla="*/ 400050 h 2070100"/>
              <a:gd name="connsiteX12" fmla="*/ 692150 w 1644650"/>
              <a:gd name="connsiteY12" fmla="*/ 368300 h 2070100"/>
              <a:gd name="connsiteX13" fmla="*/ 762000 w 1644650"/>
              <a:gd name="connsiteY13" fmla="*/ 355600 h 2070100"/>
              <a:gd name="connsiteX14" fmla="*/ 723900 w 1644650"/>
              <a:gd name="connsiteY14" fmla="*/ 330200 h 2070100"/>
              <a:gd name="connsiteX15" fmla="*/ 781050 w 1644650"/>
              <a:gd name="connsiteY15" fmla="*/ 311150 h 2070100"/>
              <a:gd name="connsiteX16" fmla="*/ 844550 w 1644650"/>
              <a:gd name="connsiteY16" fmla="*/ 304800 h 2070100"/>
              <a:gd name="connsiteX17" fmla="*/ 920750 w 1644650"/>
              <a:gd name="connsiteY17" fmla="*/ 292100 h 2070100"/>
              <a:gd name="connsiteX18" fmla="*/ 895350 w 1644650"/>
              <a:gd name="connsiteY18" fmla="*/ 234950 h 2070100"/>
              <a:gd name="connsiteX19" fmla="*/ 876300 w 1644650"/>
              <a:gd name="connsiteY19" fmla="*/ 196850 h 2070100"/>
              <a:gd name="connsiteX20" fmla="*/ 876300 w 1644650"/>
              <a:gd name="connsiteY20" fmla="*/ 177800 h 2070100"/>
              <a:gd name="connsiteX21" fmla="*/ 901700 w 1644650"/>
              <a:gd name="connsiteY21" fmla="*/ 165100 h 2070100"/>
              <a:gd name="connsiteX22" fmla="*/ 901700 w 1644650"/>
              <a:gd name="connsiteY22" fmla="*/ 95250 h 2070100"/>
              <a:gd name="connsiteX23" fmla="*/ 901700 w 1644650"/>
              <a:gd name="connsiteY23" fmla="*/ 95250 h 2070100"/>
              <a:gd name="connsiteX24" fmla="*/ 958850 w 1644650"/>
              <a:gd name="connsiteY24" fmla="*/ 31750 h 2070100"/>
              <a:gd name="connsiteX25" fmla="*/ 977900 w 1644650"/>
              <a:gd name="connsiteY25" fmla="*/ 0 h 2070100"/>
              <a:gd name="connsiteX26" fmla="*/ 977900 w 1644650"/>
              <a:gd name="connsiteY26" fmla="*/ 0 h 2070100"/>
              <a:gd name="connsiteX27" fmla="*/ 1041400 w 1644650"/>
              <a:gd name="connsiteY27" fmla="*/ 95250 h 2070100"/>
              <a:gd name="connsiteX28" fmla="*/ 1066800 w 1644650"/>
              <a:gd name="connsiteY28" fmla="*/ 114300 h 2070100"/>
              <a:gd name="connsiteX29" fmla="*/ 1130300 w 1644650"/>
              <a:gd name="connsiteY29" fmla="*/ 107950 h 2070100"/>
              <a:gd name="connsiteX30" fmla="*/ 1231900 w 1644650"/>
              <a:gd name="connsiteY30" fmla="*/ 57150 h 2070100"/>
              <a:gd name="connsiteX31" fmla="*/ 1301750 w 1644650"/>
              <a:gd name="connsiteY31" fmla="*/ 69850 h 2070100"/>
              <a:gd name="connsiteX32" fmla="*/ 1327150 w 1644650"/>
              <a:gd name="connsiteY32" fmla="*/ 101600 h 2070100"/>
              <a:gd name="connsiteX33" fmla="*/ 1346200 w 1644650"/>
              <a:gd name="connsiteY33" fmla="*/ 165100 h 2070100"/>
              <a:gd name="connsiteX34" fmla="*/ 1403350 w 1644650"/>
              <a:gd name="connsiteY34" fmla="*/ 215900 h 2070100"/>
              <a:gd name="connsiteX35" fmla="*/ 1428750 w 1644650"/>
              <a:gd name="connsiteY35" fmla="*/ 298450 h 2070100"/>
              <a:gd name="connsiteX36" fmla="*/ 1473200 w 1644650"/>
              <a:gd name="connsiteY36" fmla="*/ 336550 h 2070100"/>
              <a:gd name="connsiteX37" fmla="*/ 1498600 w 1644650"/>
              <a:gd name="connsiteY37" fmla="*/ 438150 h 2070100"/>
              <a:gd name="connsiteX38" fmla="*/ 1492250 w 1644650"/>
              <a:gd name="connsiteY38" fmla="*/ 501650 h 2070100"/>
              <a:gd name="connsiteX39" fmla="*/ 1460500 w 1644650"/>
              <a:gd name="connsiteY39" fmla="*/ 533400 h 2070100"/>
              <a:gd name="connsiteX40" fmla="*/ 1485900 w 1644650"/>
              <a:gd name="connsiteY40" fmla="*/ 590550 h 2070100"/>
              <a:gd name="connsiteX41" fmla="*/ 1485900 w 1644650"/>
              <a:gd name="connsiteY41" fmla="*/ 590550 h 2070100"/>
              <a:gd name="connsiteX42" fmla="*/ 1562100 w 1644650"/>
              <a:gd name="connsiteY42" fmla="*/ 558800 h 2070100"/>
              <a:gd name="connsiteX43" fmla="*/ 1606550 w 1644650"/>
              <a:gd name="connsiteY43" fmla="*/ 577850 h 2070100"/>
              <a:gd name="connsiteX44" fmla="*/ 1638300 w 1644650"/>
              <a:gd name="connsiteY44" fmla="*/ 571500 h 2070100"/>
              <a:gd name="connsiteX45" fmla="*/ 1644650 w 1644650"/>
              <a:gd name="connsiteY45" fmla="*/ 622300 h 2070100"/>
              <a:gd name="connsiteX46" fmla="*/ 1562100 w 1644650"/>
              <a:gd name="connsiteY46" fmla="*/ 622300 h 2070100"/>
              <a:gd name="connsiteX47" fmla="*/ 1524000 w 1644650"/>
              <a:gd name="connsiteY47" fmla="*/ 660400 h 2070100"/>
              <a:gd name="connsiteX48" fmla="*/ 1549400 w 1644650"/>
              <a:gd name="connsiteY48" fmla="*/ 685800 h 2070100"/>
              <a:gd name="connsiteX49" fmla="*/ 1479550 w 1644650"/>
              <a:gd name="connsiteY49" fmla="*/ 781050 h 2070100"/>
              <a:gd name="connsiteX50" fmla="*/ 1447800 w 1644650"/>
              <a:gd name="connsiteY50" fmla="*/ 793750 h 2070100"/>
              <a:gd name="connsiteX51" fmla="*/ 1428750 w 1644650"/>
              <a:gd name="connsiteY51" fmla="*/ 831850 h 2070100"/>
              <a:gd name="connsiteX52" fmla="*/ 1308100 w 1644650"/>
              <a:gd name="connsiteY52" fmla="*/ 908050 h 2070100"/>
              <a:gd name="connsiteX53" fmla="*/ 1244600 w 1644650"/>
              <a:gd name="connsiteY53" fmla="*/ 908050 h 2070100"/>
              <a:gd name="connsiteX54" fmla="*/ 1206500 w 1644650"/>
              <a:gd name="connsiteY54" fmla="*/ 946150 h 2070100"/>
              <a:gd name="connsiteX55" fmla="*/ 1200150 w 1644650"/>
              <a:gd name="connsiteY55" fmla="*/ 977900 h 2070100"/>
              <a:gd name="connsiteX56" fmla="*/ 1263650 w 1644650"/>
              <a:gd name="connsiteY56" fmla="*/ 1016000 h 2070100"/>
              <a:gd name="connsiteX57" fmla="*/ 1289050 w 1644650"/>
              <a:gd name="connsiteY57" fmla="*/ 1054100 h 2070100"/>
              <a:gd name="connsiteX58" fmla="*/ 1289050 w 1644650"/>
              <a:gd name="connsiteY58" fmla="*/ 1104900 h 2070100"/>
              <a:gd name="connsiteX59" fmla="*/ 1250950 w 1644650"/>
              <a:gd name="connsiteY59" fmla="*/ 1143000 h 2070100"/>
              <a:gd name="connsiteX60" fmla="*/ 1219200 w 1644650"/>
              <a:gd name="connsiteY60" fmla="*/ 1206500 h 2070100"/>
              <a:gd name="connsiteX61" fmla="*/ 1219200 w 1644650"/>
              <a:gd name="connsiteY61" fmla="*/ 1295400 h 2070100"/>
              <a:gd name="connsiteX62" fmla="*/ 1219200 w 1644650"/>
              <a:gd name="connsiteY62" fmla="*/ 1339850 h 2070100"/>
              <a:gd name="connsiteX63" fmla="*/ 1263650 w 1644650"/>
              <a:gd name="connsiteY63" fmla="*/ 1339850 h 2070100"/>
              <a:gd name="connsiteX64" fmla="*/ 1276350 w 1644650"/>
              <a:gd name="connsiteY64" fmla="*/ 1352550 h 2070100"/>
              <a:gd name="connsiteX65" fmla="*/ 1276350 w 1644650"/>
              <a:gd name="connsiteY65" fmla="*/ 1416050 h 2070100"/>
              <a:gd name="connsiteX66" fmla="*/ 1333500 w 1644650"/>
              <a:gd name="connsiteY66" fmla="*/ 1460500 h 2070100"/>
              <a:gd name="connsiteX67" fmla="*/ 1352550 w 1644650"/>
              <a:gd name="connsiteY67" fmla="*/ 1517650 h 2070100"/>
              <a:gd name="connsiteX68" fmla="*/ 1365250 w 1644650"/>
              <a:gd name="connsiteY68" fmla="*/ 1581150 h 2070100"/>
              <a:gd name="connsiteX69" fmla="*/ 1365250 w 1644650"/>
              <a:gd name="connsiteY69" fmla="*/ 1631950 h 2070100"/>
              <a:gd name="connsiteX70" fmla="*/ 1339850 w 1644650"/>
              <a:gd name="connsiteY70" fmla="*/ 1651000 h 2070100"/>
              <a:gd name="connsiteX71" fmla="*/ 1409700 w 1644650"/>
              <a:gd name="connsiteY71" fmla="*/ 1670050 h 2070100"/>
              <a:gd name="connsiteX72" fmla="*/ 1511300 w 1644650"/>
              <a:gd name="connsiteY72" fmla="*/ 1689100 h 2070100"/>
              <a:gd name="connsiteX73" fmla="*/ 1536700 w 1644650"/>
              <a:gd name="connsiteY73" fmla="*/ 1689100 h 2070100"/>
              <a:gd name="connsiteX74" fmla="*/ 1555750 w 1644650"/>
              <a:gd name="connsiteY74" fmla="*/ 1739900 h 2070100"/>
              <a:gd name="connsiteX75" fmla="*/ 1606550 w 1644650"/>
              <a:gd name="connsiteY75" fmla="*/ 1733550 h 2070100"/>
              <a:gd name="connsiteX76" fmla="*/ 1638300 w 1644650"/>
              <a:gd name="connsiteY76" fmla="*/ 1816100 h 2070100"/>
              <a:gd name="connsiteX77" fmla="*/ 1625600 w 1644650"/>
              <a:gd name="connsiteY77" fmla="*/ 1860550 h 2070100"/>
              <a:gd name="connsiteX78" fmla="*/ 1574800 w 1644650"/>
              <a:gd name="connsiteY78" fmla="*/ 1898650 h 2070100"/>
              <a:gd name="connsiteX79" fmla="*/ 1587500 w 1644650"/>
              <a:gd name="connsiteY79" fmla="*/ 1949450 h 2070100"/>
              <a:gd name="connsiteX80" fmla="*/ 1587500 w 1644650"/>
              <a:gd name="connsiteY80" fmla="*/ 1949450 h 2070100"/>
              <a:gd name="connsiteX81" fmla="*/ 1587500 w 1644650"/>
              <a:gd name="connsiteY81" fmla="*/ 2012950 h 2070100"/>
              <a:gd name="connsiteX82" fmla="*/ 1549400 w 1644650"/>
              <a:gd name="connsiteY82" fmla="*/ 1981200 h 2070100"/>
              <a:gd name="connsiteX83" fmla="*/ 1498600 w 1644650"/>
              <a:gd name="connsiteY83" fmla="*/ 2032000 h 2070100"/>
              <a:gd name="connsiteX84" fmla="*/ 1447800 w 1644650"/>
              <a:gd name="connsiteY84" fmla="*/ 2012950 h 2070100"/>
              <a:gd name="connsiteX85" fmla="*/ 1371600 w 1644650"/>
              <a:gd name="connsiteY85" fmla="*/ 2070100 h 2070100"/>
              <a:gd name="connsiteX86" fmla="*/ 1231900 w 1644650"/>
              <a:gd name="connsiteY86" fmla="*/ 2038350 h 2070100"/>
              <a:gd name="connsiteX87" fmla="*/ 1270000 w 1644650"/>
              <a:gd name="connsiteY87" fmla="*/ 1892300 h 2070100"/>
              <a:gd name="connsiteX88" fmla="*/ 1206500 w 1644650"/>
              <a:gd name="connsiteY88" fmla="*/ 1822450 h 2070100"/>
              <a:gd name="connsiteX89" fmla="*/ 1212850 w 1644650"/>
              <a:gd name="connsiteY89" fmla="*/ 1739900 h 2070100"/>
              <a:gd name="connsiteX90" fmla="*/ 1200150 w 1644650"/>
              <a:gd name="connsiteY90" fmla="*/ 1689100 h 2070100"/>
              <a:gd name="connsiteX91" fmla="*/ 1123950 w 1644650"/>
              <a:gd name="connsiteY91" fmla="*/ 1651000 h 2070100"/>
              <a:gd name="connsiteX92" fmla="*/ 1155700 w 1644650"/>
              <a:gd name="connsiteY92" fmla="*/ 1593850 h 2070100"/>
              <a:gd name="connsiteX93" fmla="*/ 1155700 w 1644650"/>
              <a:gd name="connsiteY93" fmla="*/ 1593850 h 2070100"/>
              <a:gd name="connsiteX94" fmla="*/ 1143000 w 1644650"/>
              <a:gd name="connsiteY94" fmla="*/ 1543050 h 2070100"/>
              <a:gd name="connsiteX95" fmla="*/ 1047750 w 1644650"/>
              <a:gd name="connsiteY95" fmla="*/ 1377950 h 2070100"/>
              <a:gd name="connsiteX96" fmla="*/ 971550 w 1644650"/>
              <a:gd name="connsiteY96" fmla="*/ 1314450 h 2070100"/>
              <a:gd name="connsiteX97" fmla="*/ 901700 w 1644650"/>
              <a:gd name="connsiteY97" fmla="*/ 1225550 h 2070100"/>
              <a:gd name="connsiteX98" fmla="*/ 806450 w 1644650"/>
              <a:gd name="connsiteY98" fmla="*/ 1143000 h 2070100"/>
              <a:gd name="connsiteX99" fmla="*/ 755650 w 1644650"/>
              <a:gd name="connsiteY99" fmla="*/ 1098550 h 2070100"/>
              <a:gd name="connsiteX100" fmla="*/ 692150 w 1644650"/>
              <a:gd name="connsiteY100" fmla="*/ 1111250 h 2070100"/>
              <a:gd name="connsiteX101" fmla="*/ 723900 w 1644650"/>
              <a:gd name="connsiteY101" fmla="*/ 1174750 h 2070100"/>
              <a:gd name="connsiteX102" fmla="*/ 711200 w 1644650"/>
              <a:gd name="connsiteY102" fmla="*/ 1206500 h 2070100"/>
              <a:gd name="connsiteX103" fmla="*/ 641350 w 1644650"/>
              <a:gd name="connsiteY103" fmla="*/ 1244600 h 2070100"/>
              <a:gd name="connsiteX104" fmla="*/ 565150 w 1644650"/>
              <a:gd name="connsiteY104" fmla="*/ 1219200 h 2070100"/>
              <a:gd name="connsiteX105" fmla="*/ 546100 w 1644650"/>
              <a:gd name="connsiteY105" fmla="*/ 1231900 h 2070100"/>
              <a:gd name="connsiteX106" fmla="*/ 501650 w 1644650"/>
              <a:gd name="connsiteY106" fmla="*/ 1320800 h 2070100"/>
              <a:gd name="connsiteX107" fmla="*/ 444500 w 1644650"/>
              <a:gd name="connsiteY107" fmla="*/ 1377950 h 2070100"/>
              <a:gd name="connsiteX108" fmla="*/ 444500 w 1644650"/>
              <a:gd name="connsiteY108" fmla="*/ 1377950 h 2070100"/>
              <a:gd name="connsiteX109" fmla="*/ 330200 w 1644650"/>
              <a:gd name="connsiteY109" fmla="*/ 1352550 h 2070100"/>
              <a:gd name="connsiteX110" fmla="*/ 298450 w 1644650"/>
              <a:gd name="connsiteY110" fmla="*/ 1377950 h 2070100"/>
              <a:gd name="connsiteX111" fmla="*/ 203200 w 1644650"/>
              <a:gd name="connsiteY111" fmla="*/ 1276350 h 2070100"/>
              <a:gd name="connsiteX112" fmla="*/ 69850 w 1644650"/>
              <a:gd name="connsiteY112" fmla="*/ 1276350 h 2070100"/>
              <a:gd name="connsiteX113" fmla="*/ 69850 w 1644650"/>
              <a:gd name="connsiteY113" fmla="*/ 1276350 h 2070100"/>
              <a:gd name="connsiteX114" fmla="*/ 57150 w 1644650"/>
              <a:gd name="connsiteY114" fmla="*/ 1130300 h 2070100"/>
              <a:gd name="connsiteX115" fmla="*/ 25400 w 1644650"/>
              <a:gd name="connsiteY115" fmla="*/ 1060450 h 2070100"/>
              <a:gd name="connsiteX116" fmla="*/ 0 w 1644650"/>
              <a:gd name="connsiteY116" fmla="*/ 971550 h 2070100"/>
              <a:gd name="connsiteX117" fmla="*/ 44450 w 1644650"/>
              <a:gd name="connsiteY117" fmla="*/ 800100 h 2070100"/>
              <a:gd name="connsiteX118" fmla="*/ 25400 w 1644650"/>
              <a:gd name="connsiteY118" fmla="*/ 73025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644650" h="2070100">
                <a:moveTo>
                  <a:pt x="25400" y="730250"/>
                </a:moveTo>
                <a:lnTo>
                  <a:pt x="12700" y="641350"/>
                </a:lnTo>
                <a:lnTo>
                  <a:pt x="146050" y="584200"/>
                </a:lnTo>
                <a:lnTo>
                  <a:pt x="190500" y="558800"/>
                </a:lnTo>
                <a:lnTo>
                  <a:pt x="298450" y="558800"/>
                </a:lnTo>
                <a:lnTo>
                  <a:pt x="292100" y="501650"/>
                </a:lnTo>
                <a:lnTo>
                  <a:pt x="292100" y="501650"/>
                </a:lnTo>
                <a:lnTo>
                  <a:pt x="387350" y="539750"/>
                </a:lnTo>
                <a:lnTo>
                  <a:pt x="488950" y="508000"/>
                </a:lnTo>
                <a:lnTo>
                  <a:pt x="527050" y="482600"/>
                </a:lnTo>
                <a:lnTo>
                  <a:pt x="533400" y="412750"/>
                </a:lnTo>
                <a:lnTo>
                  <a:pt x="590550" y="400050"/>
                </a:lnTo>
                <a:lnTo>
                  <a:pt x="692150" y="368300"/>
                </a:lnTo>
                <a:lnTo>
                  <a:pt x="762000" y="355600"/>
                </a:lnTo>
                <a:lnTo>
                  <a:pt x="723900" y="330200"/>
                </a:lnTo>
                <a:lnTo>
                  <a:pt x="781050" y="311150"/>
                </a:lnTo>
                <a:lnTo>
                  <a:pt x="844550" y="304800"/>
                </a:lnTo>
                <a:lnTo>
                  <a:pt x="920750" y="292100"/>
                </a:lnTo>
                <a:lnTo>
                  <a:pt x="895350" y="234950"/>
                </a:lnTo>
                <a:lnTo>
                  <a:pt x="876300" y="196850"/>
                </a:lnTo>
                <a:lnTo>
                  <a:pt x="876300" y="177800"/>
                </a:lnTo>
                <a:lnTo>
                  <a:pt x="901700" y="165100"/>
                </a:lnTo>
                <a:lnTo>
                  <a:pt x="901700" y="95250"/>
                </a:lnTo>
                <a:lnTo>
                  <a:pt x="901700" y="95250"/>
                </a:lnTo>
                <a:lnTo>
                  <a:pt x="958850" y="31750"/>
                </a:lnTo>
                <a:lnTo>
                  <a:pt x="977900" y="0"/>
                </a:lnTo>
                <a:lnTo>
                  <a:pt x="977900" y="0"/>
                </a:lnTo>
                <a:lnTo>
                  <a:pt x="1041400" y="95250"/>
                </a:lnTo>
                <a:lnTo>
                  <a:pt x="1066800" y="114300"/>
                </a:lnTo>
                <a:lnTo>
                  <a:pt x="1130300" y="107950"/>
                </a:lnTo>
                <a:lnTo>
                  <a:pt x="1231900" y="57150"/>
                </a:lnTo>
                <a:lnTo>
                  <a:pt x="1301750" y="69850"/>
                </a:lnTo>
                <a:lnTo>
                  <a:pt x="1327150" y="101600"/>
                </a:lnTo>
                <a:lnTo>
                  <a:pt x="1346200" y="165100"/>
                </a:lnTo>
                <a:lnTo>
                  <a:pt x="1403350" y="215900"/>
                </a:lnTo>
                <a:lnTo>
                  <a:pt x="1428750" y="298450"/>
                </a:lnTo>
                <a:lnTo>
                  <a:pt x="1473200" y="336550"/>
                </a:lnTo>
                <a:lnTo>
                  <a:pt x="1498600" y="438150"/>
                </a:lnTo>
                <a:lnTo>
                  <a:pt x="1492250" y="501650"/>
                </a:lnTo>
                <a:lnTo>
                  <a:pt x="1460500" y="533400"/>
                </a:lnTo>
                <a:lnTo>
                  <a:pt x="1485900" y="590550"/>
                </a:lnTo>
                <a:lnTo>
                  <a:pt x="1485900" y="590550"/>
                </a:lnTo>
                <a:lnTo>
                  <a:pt x="1562100" y="558800"/>
                </a:lnTo>
                <a:lnTo>
                  <a:pt x="1606550" y="577850"/>
                </a:lnTo>
                <a:lnTo>
                  <a:pt x="1638300" y="571500"/>
                </a:lnTo>
                <a:lnTo>
                  <a:pt x="1644650" y="622300"/>
                </a:lnTo>
                <a:lnTo>
                  <a:pt x="1562100" y="622300"/>
                </a:lnTo>
                <a:lnTo>
                  <a:pt x="1524000" y="660400"/>
                </a:lnTo>
                <a:lnTo>
                  <a:pt x="1549400" y="685800"/>
                </a:lnTo>
                <a:lnTo>
                  <a:pt x="1479550" y="781050"/>
                </a:lnTo>
                <a:lnTo>
                  <a:pt x="1447800" y="793750"/>
                </a:lnTo>
                <a:lnTo>
                  <a:pt x="1428750" y="831850"/>
                </a:lnTo>
                <a:lnTo>
                  <a:pt x="1308100" y="908050"/>
                </a:lnTo>
                <a:lnTo>
                  <a:pt x="1244600" y="908050"/>
                </a:lnTo>
                <a:lnTo>
                  <a:pt x="1206500" y="946150"/>
                </a:lnTo>
                <a:lnTo>
                  <a:pt x="1200150" y="977900"/>
                </a:lnTo>
                <a:lnTo>
                  <a:pt x="1263650" y="1016000"/>
                </a:lnTo>
                <a:lnTo>
                  <a:pt x="1289050" y="1054100"/>
                </a:lnTo>
                <a:lnTo>
                  <a:pt x="1289050" y="1104900"/>
                </a:lnTo>
                <a:lnTo>
                  <a:pt x="1250950" y="1143000"/>
                </a:lnTo>
                <a:lnTo>
                  <a:pt x="1219200" y="1206500"/>
                </a:lnTo>
                <a:lnTo>
                  <a:pt x="1219200" y="1295400"/>
                </a:lnTo>
                <a:lnTo>
                  <a:pt x="1219200" y="1339850"/>
                </a:lnTo>
                <a:lnTo>
                  <a:pt x="1263650" y="1339850"/>
                </a:lnTo>
                <a:lnTo>
                  <a:pt x="1276350" y="1352550"/>
                </a:lnTo>
                <a:lnTo>
                  <a:pt x="1276350" y="1416050"/>
                </a:lnTo>
                <a:lnTo>
                  <a:pt x="1333500" y="1460500"/>
                </a:lnTo>
                <a:lnTo>
                  <a:pt x="1352550" y="1517650"/>
                </a:lnTo>
                <a:lnTo>
                  <a:pt x="1365250" y="1581150"/>
                </a:lnTo>
                <a:lnTo>
                  <a:pt x="1365250" y="1631950"/>
                </a:lnTo>
                <a:lnTo>
                  <a:pt x="1339850" y="1651000"/>
                </a:lnTo>
                <a:lnTo>
                  <a:pt x="1409700" y="1670050"/>
                </a:lnTo>
                <a:lnTo>
                  <a:pt x="1511300" y="1689100"/>
                </a:lnTo>
                <a:lnTo>
                  <a:pt x="1536700" y="1689100"/>
                </a:lnTo>
                <a:lnTo>
                  <a:pt x="1555750" y="1739900"/>
                </a:lnTo>
                <a:lnTo>
                  <a:pt x="1606550" y="1733550"/>
                </a:lnTo>
                <a:lnTo>
                  <a:pt x="1638300" y="1816100"/>
                </a:lnTo>
                <a:lnTo>
                  <a:pt x="1625600" y="1860550"/>
                </a:lnTo>
                <a:lnTo>
                  <a:pt x="1574800" y="1898650"/>
                </a:lnTo>
                <a:lnTo>
                  <a:pt x="1587500" y="1949450"/>
                </a:lnTo>
                <a:lnTo>
                  <a:pt x="1587500" y="1949450"/>
                </a:lnTo>
                <a:lnTo>
                  <a:pt x="1587500" y="2012950"/>
                </a:lnTo>
                <a:lnTo>
                  <a:pt x="1549400" y="1981200"/>
                </a:lnTo>
                <a:lnTo>
                  <a:pt x="1498600" y="2032000"/>
                </a:lnTo>
                <a:lnTo>
                  <a:pt x="1447800" y="2012950"/>
                </a:lnTo>
                <a:lnTo>
                  <a:pt x="1371600" y="2070100"/>
                </a:lnTo>
                <a:lnTo>
                  <a:pt x="1231900" y="2038350"/>
                </a:lnTo>
                <a:lnTo>
                  <a:pt x="1270000" y="1892300"/>
                </a:lnTo>
                <a:lnTo>
                  <a:pt x="1206500" y="1822450"/>
                </a:lnTo>
                <a:lnTo>
                  <a:pt x="1212850" y="1739900"/>
                </a:lnTo>
                <a:lnTo>
                  <a:pt x="1200150" y="1689100"/>
                </a:lnTo>
                <a:lnTo>
                  <a:pt x="1123950" y="1651000"/>
                </a:lnTo>
                <a:lnTo>
                  <a:pt x="1155700" y="1593850"/>
                </a:lnTo>
                <a:lnTo>
                  <a:pt x="1155700" y="1593850"/>
                </a:lnTo>
                <a:lnTo>
                  <a:pt x="1143000" y="1543050"/>
                </a:lnTo>
                <a:lnTo>
                  <a:pt x="1047750" y="1377950"/>
                </a:lnTo>
                <a:lnTo>
                  <a:pt x="971550" y="1314450"/>
                </a:lnTo>
                <a:lnTo>
                  <a:pt x="901700" y="1225550"/>
                </a:lnTo>
                <a:lnTo>
                  <a:pt x="806450" y="1143000"/>
                </a:lnTo>
                <a:lnTo>
                  <a:pt x="755650" y="1098550"/>
                </a:lnTo>
                <a:lnTo>
                  <a:pt x="692150" y="1111250"/>
                </a:lnTo>
                <a:lnTo>
                  <a:pt x="723900" y="1174750"/>
                </a:lnTo>
                <a:lnTo>
                  <a:pt x="711200" y="1206500"/>
                </a:lnTo>
                <a:lnTo>
                  <a:pt x="641350" y="1244600"/>
                </a:lnTo>
                <a:lnTo>
                  <a:pt x="565150" y="1219200"/>
                </a:lnTo>
                <a:lnTo>
                  <a:pt x="546100" y="1231900"/>
                </a:lnTo>
                <a:lnTo>
                  <a:pt x="501650" y="1320800"/>
                </a:lnTo>
                <a:lnTo>
                  <a:pt x="444500" y="1377950"/>
                </a:lnTo>
                <a:lnTo>
                  <a:pt x="444500" y="1377950"/>
                </a:lnTo>
                <a:lnTo>
                  <a:pt x="330200" y="1352550"/>
                </a:lnTo>
                <a:lnTo>
                  <a:pt x="298450" y="1377950"/>
                </a:lnTo>
                <a:lnTo>
                  <a:pt x="203200" y="1276350"/>
                </a:lnTo>
                <a:lnTo>
                  <a:pt x="69850" y="1276350"/>
                </a:lnTo>
                <a:lnTo>
                  <a:pt x="69850" y="1276350"/>
                </a:lnTo>
                <a:lnTo>
                  <a:pt x="57150" y="1130300"/>
                </a:lnTo>
                <a:lnTo>
                  <a:pt x="25400" y="1060450"/>
                </a:lnTo>
                <a:lnTo>
                  <a:pt x="0" y="971550"/>
                </a:lnTo>
                <a:lnTo>
                  <a:pt x="44450" y="800100"/>
                </a:lnTo>
                <a:lnTo>
                  <a:pt x="25400" y="730250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716" tIns="45364" rIns="90716" bIns="45364" anchor="ctr"/>
          <a:lstStyle/>
          <a:p>
            <a:pPr algn="ctr"/>
            <a:endParaRPr lang="ru-RU" sz="1300" b="1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7" name="Прямоугольник 286"/>
          <p:cNvSpPr/>
          <p:nvPr/>
        </p:nvSpPr>
        <p:spPr>
          <a:xfrm>
            <a:off x="2535254" y="4301831"/>
            <a:ext cx="650875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Болгар</a:t>
            </a:r>
          </a:p>
        </p:txBody>
      </p:sp>
      <p:sp>
        <p:nvSpPr>
          <p:cNvPr id="288" name="Прямоугольник 287"/>
          <p:cNvSpPr/>
          <p:nvPr/>
        </p:nvSpPr>
        <p:spPr>
          <a:xfrm>
            <a:off x="1795477" y="4882738"/>
            <a:ext cx="650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Тетюши</a:t>
            </a:r>
          </a:p>
        </p:txBody>
      </p:sp>
      <p:sp>
        <p:nvSpPr>
          <p:cNvPr id="289" name="Прямоугольник 288"/>
          <p:cNvSpPr/>
          <p:nvPr/>
        </p:nvSpPr>
        <p:spPr>
          <a:xfrm>
            <a:off x="1143040" y="4512851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Буинск</a:t>
            </a:r>
          </a:p>
        </p:txBody>
      </p:sp>
      <p:sp>
        <p:nvSpPr>
          <p:cNvPr id="290" name="Полилиния 289"/>
          <p:cNvSpPr/>
          <p:nvPr/>
        </p:nvSpPr>
        <p:spPr>
          <a:xfrm>
            <a:off x="7208538" y="4907947"/>
            <a:ext cx="896387" cy="1160145"/>
          </a:xfrm>
          <a:custGeom>
            <a:avLst/>
            <a:gdLst>
              <a:gd name="connsiteX0" fmla="*/ 92075 w 1136650"/>
              <a:gd name="connsiteY0" fmla="*/ 365125 h 1565275"/>
              <a:gd name="connsiteX1" fmla="*/ 28575 w 1136650"/>
              <a:gd name="connsiteY1" fmla="*/ 355600 h 1565275"/>
              <a:gd name="connsiteX2" fmla="*/ 9525 w 1136650"/>
              <a:gd name="connsiteY2" fmla="*/ 317500 h 1565275"/>
              <a:gd name="connsiteX3" fmla="*/ 28575 w 1136650"/>
              <a:gd name="connsiteY3" fmla="*/ 276225 h 1565275"/>
              <a:gd name="connsiteX4" fmla="*/ 0 w 1136650"/>
              <a:gd name="connsiteY4" fmla="*/ 184150 h 1565275"/>
              <a:gd name="connsiteX5" fmla="*/ 60325 w 1136650"/>
              <a:gd name="connsiteY5" fmla="*/ 180975 h 1565275"/>
              <a:gd name="connsiteX6" fmla="*/ 111125 w 1136650"/>
              <a:gd name="connsiteY6" fmla="*/ 165100 h 1565275"/>
              <a:gd name="connsiteX7" fmla="*/ 123825 w 1136650"/>
              <a:gd name="connsiteY7" fmla="*/ 101600 h 1565275"/>
              <a:gd name="connsiteX8" fmla="*/ 139700 w 1136650"/>
              <a:gd name="connsiteY8" fmla="*/ 88900 h 1565275"/>
              <a:gd name="connsiteX9" fmla="*/ 177800 w 1136650"/>
              <a:gd name="connsiteY9" fmla="*/ 73025 h 1565275"/>
              <a:gd name="connsiteX10" fmla="*/ 149225 w 1136650"/>
              <a:gd name="connsiteY10" fmla="*/ 53975 h 1565275"/>
              <a:gd name="connsiteX11" fmla="*/ 149225 w 1136650"/>
              <a:gd name="connsiteY11" fmla="*/ 53975 h 1565275"/>
              <a:gd name="connsiteX12" fmla="*/ 187325 w 1136650"/>
              <a:gd name="connsiteY12" fmla="*/ 3175 h 1565275"/>
              <a:gd name="connsiteX13" fmla="*/ 231775 w 1136650"/>
              <a:gd name="connsiteY13" fmla="*/ 0 h 1565275"/>
              <a:gd name="connsiteX14" fmla="*/ 238125 w 1136650"/>
              <a:gd name="connsiteY14" fmla="*/ 38100 h 1565275"/>
              <a:gd name="connsiteX15" fmla="*/ 250825 w 1136650"/>
              <a:gd name="connsiteY15" fmla="*/ 73025 h 1565275"/>
              <a:gd name="connsiteX16" fmla="*/ 276225 w 1136650"/>
              <a:gd name="connsiteY16" fmla="*/ 85725 h 1565275"/>
              <a:gd name="connsiteX17" fmla="*/ 307975 w 1136650"/>
              <a:gd name="connsiteY17" fmla="*/ 85725 h 1565275"/>
              <a:gd name="connsiteX18" fmla="*/ 330200 w 1136650"/>
              <a:gd name="connsiteY18" fmla="*/ 85725 h 1565275"/>
              <a:gd name="connsiteX19" fmla="*/ 368300 w 1136650"/>
              <a:gd name="connsiteY19" fmla="*/ 174625 h 1565275"/>
              <a:gd name="connsiteX20" fmla="*/ 396875 w 1136650"/>
              <a:gd name="connsiteY20" fmla="*/ 219075 h 1565275"/>
              <a:gd name="connsiteX21" fmla="*/ 428625 w 1136650"/>
              <a:gd name="connsiteY21" fmla="*/ 269875 h 1565275"/>
              <a:gd name="connsiteX22" fmla="*/ 403225 w 1136650"/>
              <a:gd name="connsiteY22" fmla="*/ 384175 h 1565275"/>
              <a:gd name="connsiteX23" fmla="*/ 492125 w 1136650"/>
              <a:gd name="connsiteY23" fmla="*/ 400050 h 1565275"/>
              <a:gd name="connsiteX24" fmla="*/ 619125 w 1136650"/>
              <a:gd name="connsiteY24" fmla="*/ 266700 h 1565275"/>
              <a:gd name="connsiteX25" fmla="*/ 657225 w 1136650"/>
              <a:gd name="connsiteY25" fmla="*/ 212725 h 1565275"/>
              <a:gd name="connsiteX26" fmla="*/ 758825 w 1136650"/>
              <a:gd name="connsiteY26" fmla="*/ 184150 h 1565275"/>
              <a:gd name="connsiteX27" fmla="*/ 803275 w 1136650"/>
              <a:gd name="connsiteY27" fmla="*/ 244475 h 1565275"/>
              <a:gd name="connsiteX28" fmla="*/ 898525 w 1136650"/>
              <a:gd name="connsiteY28" fmla="*/ 234950 h 1565275"/>
              <a:gd name="connsiteX29" fmla="*/ 939800 w 1136650"/>
              <a:gd name="connsiteY29" fmla="*/ 234950 h 1565275"/>
              <a:gd name="connsiteX30" fmla="*/ 1003300 w 1136650"/>
              <a:gd name="connsiteY30" fmla="*/ 196850 h 1565275"/>
              <a:gd name="connsiteX31" fmla="*/ 1050925 w 1136650"/>
              <a:gd name="connsiteY31" fmla="*/ 190500 h 1565275"/>
              <a:gd name="connsiteX32" fmla="*/ 1050925 w 1136650"/>
              <a:gd name="connsiteY32" fmla="*/ 190500 h 1565275"/>
              <a:gd name="connsiteX33" fmla="*/ 1060450 w 1136650"/>
              <a:gd name="connsiteY33" fmla="*/ 215900 h 1565275"/>
              <a:gd name="connsiteX34" fmla="*/ 1079500 w 1136650"/>
              <a:gd name="connsiteY34" fmla="*/ 244475 h 1565275"/>
              <a:gd name="connsiteX35" fmla="*/ 1079500 w 1136650"/>
              <a:gd name="connsiteY35" fmla="*/ 244475 h 1565275"/>
              <a:gd name="connsiteX36" fmla="*/ 1047750 w 1136650"/>
              <a:gd name="connsiteY36" fmla="*/ 273050 h 1565275"/>
              <a:gd name="connsiteX37" fmla="*/ 1022350 w 1136650"/>
              <a:gd name="connsiteY37" fmla="*/ 288925 h 1565275"/>
              <a:gd name="connsiteX38" fmla="*/ 958850 w 1136650"/>
              <a:gd name="connsiteY38" fmla="*/ 301625 h 1565275"/>
              <a:gd name="connsiteX39" fmla="*/ 958850 w 1136650"/>
              <a:gd name="connsiteY39" fmla="*/ 301625 h 1565275"/>
              <a:gd name="connsiteX40" fmla="*/ 974725 w 1136650"/>
              <a:gd name="connsiteY40" fmla="*/ 349250 h 1565275"/>
              <a:gd name="connsiteX41" fmla="*/ 1016000 w 1136650"/>
              <a:gd name="connsiteY41" fmla="*/ 384175 h 1565275"/>
              <a:gd name="connsiteX42" fmla="*/ 1047750 w 1136650"/>
              <a:gd name="connsiteY42" fmla="*/ 412750 h 1565275"/>
              <a:gd name="connsiteX43" fmla="*/ 1060450 w 1136650"/>
              <a:gd name="connsiteY43" fmla="*/ 482600 h 1565275"/>
              <a:gd name="connsiteX44" fmla="*/ 1060450 w 1136650"/>
              <a:gd name="connsiteY44" fmla="*/ 536575 h 1565275"/>
              <a:gd name="connsiteX45" fmla="*/ 1085850 w 1136650"/>
              <a:gd name="connsiteY45" fmla="*/ 593725 h 1565275"/>
              <a:gd name="connsiteX46" fmla="*/ 1123950 w 1136650"/>
              <a:gd name="connsiteY46" fmla="*/ 603250 h 1565275"/>
              <a:gd name="connsiteX47" fmla="*/ 1136650 w 1136650"/>
              <a:gd name="connsiteY47" fmla="*/ 635000 h 1565275"/>
              <a:gd name="connsiteX48" fmla="*/ 1123950 w 1136650"/>
              <a:gd name="connsiteY48" fmla="*/ 685800 h 1565275"/>
              <a:gd name="connsiteX49" fmla="*/ 1089025 w 1136650"/>
              <a:gd name="connsiteY49" fmla="*/ 711200 h 1565275"/>
              <a:gd name="connsiteX50" fmla="*/ 1101725 w 1136650"/>
              <a:gd name="connsiteY50" fmla="*/ 736600 h 1565275"/>
              <a:gd name="connsiteX51" fmla="*/ 1089025 w 1136650"/>
              <a:gd name="connsiteY51" fmla="*/ 765175 h 1565275"/>
              <a:gd name="connsiteX52" fmla="*/ 1006475 w 1136650"/>
              <a:gd name="connsiteY52" fmla="*/ 752475 h 1565275"/>
              <a:gd name="connsiteX53" fmla="*/ 1009650 w 1136650"/>
              <a:gd name="connsiteY53" fmla="*/ 708025 h 1565275"/>
              <a:gd name="connsiteX54" fmla="*/ 1009650 w 1136650"/>
              <a:gd name="connsiteY54" fmla="*/ 708025 h 1565275"/>
              <a:gd name="connsiteX55" fmla="*/ 1000125 w 1136650"/>
              <a:gd name="connsiteY55" fmla="*/ 650875 h 1565275"/>
              <a:gd name="connsiteX56" fmla="*/ 946150 w 1136650"/>
              <a:gd name="connsiteY56" fmla="*/ 631825 h 1565275"/>
              <a:gd name="connsiteX57" fmla="*/ 885825 w 1136650"/>
              <a:gd name="connsiteY57" fmla="*/ 628650 h 1565275"/>
              <a:gd name="connsiteX58" fmla="*/ 854075 w 1136650"/>
              <a:gd name="connsiteY58" fmla="*/ 663575 h 1565275"/>
              <a:gd name="connsiteX59" fmla="*/ 850900 w 1136650"/>
              <a:gd name="connsiteY59" fmla="*/ 749300 h 1565275"/>
              <a:gd name="connsiteX60" fmla="*/ 784225 w 1136650"/>
              <a:gd name="connsiteY60" fmla="*/ 847725 h 1565275"/>
              <a:gd name="connsiteX61" fmla="*/ 847725 w 1136650"/>
              <a:gd name="connsiteY61" fmla="*/ 850900 h 1565275"/>
              <a:gd name="connsiteX62" fmla="*/ 933450 w 1136650"/>
              <a:gd name="connsiteY62" fmla="*/ 920750 h 1565275"/>
              <a:gd name="connsiteX63" fmla="*/ 971550 w 1136650"/>
              <a:gd name="connsiteY63" fmla="*/ 990600 h 1565275"/>
              <a:gd name="connsiteX64" fmla="*/ 1038225 w 1136650"/>
              <a:gd name="connsiteY64" fmla="*/ 1028700 h 1565275"/>
              <a:gd name="connsiteX65" fmla="*/ 1073150 w 1136650"/>
              <a:gd name="connsiteY65" fmla="*/ 1060450 h 1565275"/>
              <a:gd name="connsiteX66" fmla="*/ 1012825 w 1136650"/>
              <a:gd name="connsiteY66" fmla="*/ 1114425 h 1565275"/>
              <a:gd name="connsiteX67" fmla="*/ 1019175 w 1136650"/>
              <a:gd name="connsiteY67" fmla="*/ 1177925 h 1565275"/>
              <a:gd name="connsiteX68" fmla="*/ 1035050 w 1136650"/>
              <a:gd name="connsiteY68" fmla="*/ 1244600 h 1565275"/>
              <a:gd name="connsiteX69" fmla="*/ 996950 w 1136650"/>
              <a:gd name="connsiteY69" fmla="*/ 1349375 h 1565275"/>
              <a:gd name="connsiteX70" fmla="*/ 968375 w 1136650"/>
              <a:gd name="connsiteY70" fmla="*/ 1355725 h 1565275"/>
              <a:gd name="connsiteX71" fmla="*/ 866775 w 1136650"/>
              <a:gd name="connsiteY71" fmla="*/ 1368425 h 1565275"/>
              <a:gd name="connsiteX72" fmla="*/ 863600 w 1136650"/>
              <a:gd name="connsiteY72" fmla="*/ 1466850 h 1565275"/>
              <a:gd name="connsiteX73" fmla="*/ 777875 w 1136650"/>
              <a:gd name="connsiteY73" fmla="*/ 1565275 h 1565275"/>
              <a:gd name="connsiteX74" fmla="*/ 673100 w 1136650"/>
              <a:gd name="connsiteY74" fmla="*/ 1552575 h 1565275"/>
              <a:gd name="connsiteX75" fmla="*/ 679450 w 1136650"/>
              <a:gd name="connsiteY75" fmla="*/ 1527175 h 1565275"/>
              <a:gd name="connsiteX76" fmla="*/ 746125 w 1136650"/>
              <a:gd name="connsiteY76" fmla="*/ 1476375 h 1565275"/>
              <a:gd name="connsiteX77" fmla="*/ 755650 w 1136650"/>
              <a:gd name="connsiteY77" fmla="*/ 1431925 h 1565275"/>
              <a:gd name="connsiteX78" fmla="*/ 708025 w 1136650"/>
              <a:gd name="connsiteY78" fmla="*/ 1400175 h 1565275"/>
              <a:gd name="connsiteX79" fmla="*/ 625475 w 1136650"/>
              <a:gd name="connsiteY79" fmla="*/ 1409700 h 1565275"/>
              <a:gd name="connsiteX80" fmla="*/ 584200 w 1136650"/>
              <a:gd name="connsiteY80" fmla="*/ 1441450 h 1565275"/>
              <a:gd name="connsiteX81" fmla="*/ 520700 w 1136650"/>
              <a:gd name="connsiteY81" fmla="*/ 1384300 h 1565275"/>
              <a:gd name="connsiteX82" fmla="*/ 396875 w 1136650"/>
              <a:gd name="connsiteY82" fmla="*/ 1323975 h 1565275"/>
              <a:gd name="connsiteX83" fmla="*/ 352425 w 1136650"/>
              <a:gd name="connsiteY83" fmla="*/ 1314450 h 1565275"/>
              <a:gd name="connsiteX84" fmla="*/ 222250 w 1136650"/>
              <a:gd name="connsiteY84" fmla="*/ 1371600 h 1565275"/>
              <a:gd name="connsiteX85" fmla="*/ 231775 w 1136650"/>
              <a:gd name="connsiteY85" fmla="*/ 1343025 h 1565275"/>
              <a:gd name="connsiteX86" fmla="*/ 212725 w 1136650"/>
              <a:gd name="connsiteY86" fmla="*/ 1193800 h 1565275"/>
              <a:gd name="connsiteX87" fmla="*/ 174625 w 1136650"/>
              <a:gd name="connsiteY87" fmla="*/ 1168400 h 1565275"/>
              <a:gd name="connsiteX88" fmla="*/ 174625 w 1136650"/>
              <a:gd name="connsiteY88" fmla="*/ 1143000 h 1565275"/>
              <a:gd name="connsiteX89" fmla="*/ 247650 w 1136650"/>
              <a:gd name="connsiteY89" fmla="*/ 1095375 h 1565275"/>
              <a:gd name="connsiteX90" fmla="*/ 292100 w 1136650"/>
              <a:gd name="connsiteY90" fmla="*/ 1044575 h 1565275"/>
              <a:gd name="connsiteX91" fmla="*/ 323850 w 1136650"/>
              <a:gd name="connsiteY91" fmla="*/ 1003300 h 1565275"/>
              <a:gd name="connsiteX92" fmla="*/ 336550 w 1136650"/>
              <a:gd name="connsiteY92" fmla="*/ 984250 h 1565275"/>
              <a:gd name="connsiteX93" fmla="*/ 320675 w 1136650"/>
              <a:gd name="connsiteY93" fmla="*/ 927100 h 1565275"/>
              <a:gd name="connsiteX94" fmla="*/ 298450 w 1136650"/>
              <a:gd name="connsiteY94" fmla="*/ 892175 h 1565275"/>
              <a:gd name="connsiteX95" fmla="*/ 276225 w 1136650"/>
              <a:gd name="connsiteY95" fmla="*/ 857250 h 1565275"/>
              <a:gd name="connsiteX96" fmla="*/ 276225 w 1136650"/>
              <a:gd name="connsiteY96" fmla="*/ 822325 h 1565275"/>
              <a:gd name="connsiteX97" fmla="*/ 346075 w 1136650"/>
              <a:gd name="connsiteY97" fmla="*/ 777875 h 1565275"/>
              <a:gd name="connsiteX98" fmla="*/ 374650 w 1136650"/>
              <a:gd name="connsiteY98" fmla="*/ 758825 h 1565275"/>
              <a:gd name="connsiteX99" fmla="*/ 396875 w 1136650"/>
              <a:gd name="connsiteY99" fmla="*/ 758825 h 1565275"/>
              <a:gd name="connsiteX100" fmla="*/ 428625 w 1136650"/>
              <a:gd name="connsiteY100" fmla="*/ 758825 h 1565275"/>
              <a:gd name="connsiteX101" fmla="*/ 438150 w 1136650"/>
              <a:gd name="connsiteY101" fmla="*/ 727075 h 1565275"/>
              <a:gd name="connsiteX102" fmla="*/ 438150 w 1136650"/>
              <a:gd name="connsiteY102" fmla="*/ 727075 h 1565275"/>
              <a:gd name="connsiteX103" fmla="*/ 358775 w 1136650"/>
              <a:gd name="connsiteY103" fmla="*/ 669925 h 1565275"/>
              <a:gd name="connsiteX104" fmla="*/ 339725 w 1136650"/>
              <a:gd name="connsiteY104" fmla="*/ 606425 h 1565275"/>
              <a:gd name="connsiteX105" fmla="*/ 365125 w 1136650"/>
              <a:gd name="connsiteY105" fmla="*/ 577850 h 1565275"/>
              <a:gd name="connsiteX106" fmla="*/ 336550 w 1136650"/>
              <a:gd name="connsiteY106" fmla="*/ 530225 h 1565275"/>
              <a:gd name="connsiteX107" fmla="*/ 260350 w 1136650"/>
              <a:gd name="connsiteY107" fmla="*/ 514350 h 1565275"/>
              <a:gd name="connsiteX108" fmla="*/ 209550 w 1136650"/>
              <a:gd name="connsiteY108" fmla="*/ 482600 h 1565275"/>
              <a:gd name="connsiteX109" fmla="*/ 209550 w 1136650"/>
              <a:gd name="connsiteY109" fmla="*/ 454025 h 1565275"/>
              <a:gd name="connsiteX110" fmla="*/ 238125 w 1136650"/>
              <a:gd name="connsiteY110" fmla="*/ 425450 h 1565275"/>
              <a:gd name="connsiteX111" fmla="*/ 228600 w 1136650"/>
              <a:gd name="connsiteY111" fmla="*/ 384175 h 1565275"/>
              <a:gd name="connsiteX112" fmla="*/ 196850 w 1136650"/>
              <a:gd name="connsiteY112" fmla="*/ 381000 h 1565275"/>
              <a:gd name="connsiteX113" fmla="*/ 177800 w 1136650"/>
              <a:gd name="connsiteY113" fmla="*/ 403225 h 1565275"/>
              <a:gd name="connsiteX114" fmla="*/ 177800 w 1136650"/>
              <a:gd name="connsiteY114" fmla="*/ 403225 h 1565275"/>
              <a:gd name="connsiteX115" fmla="*/ 92075 w 1136650"/>
              <a:gd name="connsiteY115" fmla="*/ 365125 h 156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36650" h="1565275">
                <a:moveTo>
                  <a:pt x="92075" y="365125"/>
                </a:moveTo>
                <a:lnTo>
                  <a:pt x="28575" y="355600"/>
                </a:lnTo>
                <a:lnTo>
                  <a:pt x="9525" y="317500"/>
                </a:lnTo>
                <a:lnTo>
                  <a:pt x="28575" y="276225"/>
                </a:lnTo>
                <a:lnTo>
                  <a:pt x="0" y="184150"/>
                </a:lnTo>
                <a:lnTo>
                  <a:pt x="60325" y="180975"/>
                </a:lnTo>
                <a:lnTo>
                  <a:pt x="111125" y="165100"/>
                </a:lnTo>
                <a:lnTo>
                  <a:pt x="123825" y="101600"/>
                </a:lnTo>
                <a:lnTo>
                  <a:pt x="139700" y="88900"/>
                </a:lnTo>
                <a:lnTo>
                  <a:pt x="177800" y="73025"/>
                </a:lnTo>
                <a:lnTo>
                  <a:pt x="149225" y="53975"/>
                </a:lnTo>
                <a:lnTo>
                  <a:pt x="149225" y="53975"/>
                </a:lnTo>
                <a:lnTo>
                  <a:pt x="187325" y="3175"/>
                </a:lnTo>
                <a:lnTo>
                  <a:pt x="231775" y="0"/>
                </a:lnTo>
                <a:lnTo>
                  <a:pt x="238125" y="38100"/>
                </a:lnTo>
                <a:lnTo>
                  <a:pt x="250825" y="73025"/>
                </a:lnTo>
                <a:lnTo>
                  <a:pt x="276225" y="85725"/>
                </a:lnTo>
                <a:lnTo>
                  <a:pt x="307975" y="85725"/>
                </a:lnTo>
                <a:lnTo>
                  <a:pt x="330200" y="85725"/>
                </a:lnTo>
                <a:lnTo>
                  <a:pt x="368300" y="174625"/>
                </a:lnTo>
                <a:lnTo>
                  <a:pt x="396875" y="219075"/>
                </a:lnTo>
                <a:lnTo>
                  <a:pt x="428625" y="269875"/>
                </a:lnTo>
                <a:lnTo>
                  <a:pt x="403225" y="384175"/>
                </a:lnTo>
                <a:lnTo>
                  <a:pt x="492125" y="400050"/>
                </a:lnTo>
                <a:lnTo>
                  <a:pt x="619125" y="266700"/>
                </a:lnTo>
                <a:lnTo>
                  <a:pt x="657225" y="212725"/>
                </a:lnTo>
                <a:lnTo>
                  <a:pt x="758825" y="184150"/>
                </a:lnTo>
                <a:lnTo>
                  <a:pt x="803275" y="244475"/>
                </a:lnTo>
                <a:lnTo>
                  <a:pt x="898525" y="234950"/>
                </a:lnTo>
                <a:lnTo>
                  <a:pt x="939800" y="234950"/>
                </a:lnTo>
                <a:lnTo>
                  <a:pt x="1003300" y="196850"/>
                </a:lnTo>
                <a:lnTo>
                  <a:pt x="1050925" y="190500"/>
                </a:lnTo>
                <a:lnTo>
                  <a:pt x="1050925" y="190500"/>
                </a:lnTo>
                <a:lnTo>
                  <a:pt x="1060450" y="215900"/>
                </a:lnTo>
                <a:lnTo>
                  <a:pt x="1079500" y="244475"/>
                </a:lnTo>
                <a:lnTo>
                  <a:pt x="1079500" y="244475"/>
                </a:lnTo>
                <a:lnTo>
                  <a:pt x="1047750" y="273050"/>
                </a:lnTo>
                <a:lnTo>
                  <a:pt x="1022350" y="288925"/>
                </a:lnTo>
                <a:lnTo>
                  <a:pt x="958850" y="301625"/>
                </a:lnTo>
                <a:lnTo>
                  <a:pt x="958850" y="301625"/>
                </a:lnTo>
                <a:lnTo>
                  <a:pt x="974725" y="349250"/>
                </a:lnTo>
                <a:lnTo>
                  <a:pt x="1016000" y="384175"/>
                </a:lnTo>
                <a:lnTo>
                  <a:pt x="1047750" y="412750"/>
                </a:lnTo>
                <a:lnTo>
                  <a:pt x="1060450" y="482600"/>
                </a:lnTo>
                <a:lnTo>
                  <a:pt x="1060450" y="536575"/>
                </a:lnTo>
                <a:lnTo>
                  <a:pt x="1085850" y="593725"/>
                </a:lnTo>
                <a:lnTo>
                  <a:pt x="1123950" y="603250"/>
                </a:lnTo>
                <a:lnTo>
                  <a:pt x="1136650" y="635000"/>
                </a:lnTo>
                <a:lnTo>
                  <a:pt x="1123950" y="685800"/>
                </a:lnTo>
                <a:lnTo>
                  <a:pt x="1089025" y="711200"/>
                </a:lnTo>
                <a:lnTo>
                  <a:pt x="1101725" y="736600"/>
                </a:lnTo>
                <a:lnTo>
                  <a:pt x="1089025" y="765175"/>
                </a:lnTo>
                <a:lnTo>
                  <a:pt x="1006475" y="752475"/>
                </a:lnTo>
                <a:lnTo>
                  <a:pt x="1009650" y="708025"/>
                </a:lnTo>
                <a:lnTo>
                  <a:pt x="1009650" y="708025"/>
                </a:lnTo>
                <a:lnTo>
                  <a:pt x="1000125" y="650875"/>
                </a:lnTo>
                <a:lnTo>
                  <a:pt x="946150" y="631825"/>
                </a:lnTo>
                <a:lnTo>
                  <a:pt x="885825" y="628650"/>
                </a:lnTo>
                <a:lnTo>
                  <a:pt x="854075" y="663575"/>
                </a:lnTo>
                <a:lnTo>
                  <a:pt x="850900" y="749300"/>
                </a:lnTo>
                <a:lnTo>
                  <a:pt x="784225" y="847725"/>
                </a:lnTo>
                <a:lnTo>
                  <a:pt x="847725" y="850900"/>
                </a:lnTo>
                <a:lnTo>
                  <a:pt x="933450" y="920750"/>
                </a:lnTo>
                <a:lnTo>
                  <a:pt x="971550" y="990600"/>
                </a:lnTo>
                <a:lnTo>
                  <a:pt x="1038225" y="1028700"/>
                </a:lnTo>
                <a:lnTo>
                  <a:pt x="1073150" y="1060450"/>
                </a:lnTo>
                <a:lnTo>
                  <a:pt x="1012825" y="1114425"/>
                </a:lnTo>
                <a:lnTo>
                  <a:pt x="1019175" y="1177925"/>
                </a:lnTo>
                <a:lnTo>
                  <a:pt x="1035050" y="1244600"/>
                </a:lnTo>
                <a:lnTo>
                  <a:pt x="996950" y="1349375"/>
                </a:lnTo>
                <a:lnTo>
                  <a:pt x="968375" y="1355725"/>
                </a:lnTo>
                <a:lnTo>
                  <a:pt x="866775" y="1368425"/>
                </a:lnTo>
                <a:lnTo>
                  <a:pt x="863600" y="1466850"/>
                </a:lnTo>
                <a:lnTo>
                  <a:pt x="777875" y="1565275"/>
                </a:lnTo>
                <a:lnTo>
                  <a:pt x="673100" y="1552575"/>
                </a:lnTo>
                <a:lnTo>
                  <a:pt x="679450" y="1527175"/>
                </a:lnTo>
                <a:lnTo>
                  <a:pt x="746125" y="1476375"/>
                </a:lnTo>
                <a:lnTo>
                  <a:pt x="755650" y="1431925"/>
                </a:lnTo>
                <a:lnTo>
                  <a:pt x="708025" y="1400175"/>
                </a:lnTo>
                <a:lnTo>
                  <a:pt x="625475" y="1409700"/>
                </a:lnTo>
                <a:lnTo>
                  <a:pt x="584200" y="1441450"/>
                </a:lnTo>
                <a:lnTo>
                  <a:pt x="520700" y="1384300"/>
                </a:lnTo>
                <a:lnTo>
                  <a:pt x="396875" y="1323975"/>
                </a:lnTo>
                <a:lnTo>
                  <a:pt x="352425" y="1314450"/>
                </a:lnTo>
                <a:lnTo>
                  <a:pt x="222250" y="1371600"/>
                </a:lnTo>
                <a:lnTo>
                  <a:pt x="231775" y="1343025"/>
                </a:lnTo>
                <a:lnTo>
                  <a:pt x="212725" y="1193800"/>
                </a:lnTo>
                <a:lnTo>
                  <a:pt x="174625" y="1168400"/>
                </a:lnTo>
                <a:lnTo>
                  <a:pt x="174625" y="1143000"/>
                </a:lnTo>
                <a:lnTo>
                  <a:pt x="247650" y="1095375"/>
                </a:lnTo>
                <a:lnTo>
                  <a:pt x="292100" y="1044575"/>
                </a:lnTo>
                <a:lnTo>
                  <a:pt x="323850" y="1003300"/>
                </a:lnTo>
                <a:lnTo>
                  <a:pt x="336550" y="984250"/>
                </a:lnTo>
                <a:lnTo>
                  <a:pt x="320675" y="927100"/>
                </a:lnTo>
                <a:lnTo>
                  <a:pt x="298450" y="892175"/>
                </a:lnTo>
                <a:lnTo>
                  <a:pt x="276225" y="857250"/>
                </a:lnTo>
                <a:lnTo>
                  <a:pt x="276225" y="822325"/>
                </a:lnTo>
                <a:lnTo>
                  <a:pt x="346075" y="777875"/>
                </a:lnTo>
                <a:lnTo>
                  <a:pt x="374650" y="758825"/>
                </a:lnTo>
                <a:lnTo>
                  <a:pt x="396875" y="758825"/>
                </a:lnTo>
                <a:lnTo>
                  <a:pt x="428625" y="758825"/>
                </a:lnTo>
                <a:lnTo>
                  <a:pt x="438150" y="727075"/>
                </a:lnTo>
                <a:lnTo>
                  <a:pt x="438150" y="727075"/>
                </a:lnTo>
                <a:lnTo>
                  <a:pt x="358775" y="669925"/>
                </a:lnTo>
                <a:lnTo>
                  <a:pt x="339725" y="606425"/>
                </a:lnTo>
                <a:lnTo>
                  <a:pt x="365125" y="577850"/>
                </a:lnTo>
                <a:lnTo>
                  <a:pt x="336550" y="530225"/>
                </a:lnTo>
                <a:lnTo>
                  <a:pt x="260350" y="514350"/>
                </a:lnTo>
                <a:lnTo>
                  <a:pt x="209550" y="482600"/>
                </a:lnTo>
                <a:lnTo>
                  <a:pt x="209550" y="454025"/>
                </a:lnTo>
                <a:lnTo>
                  <a:pt x="238125" y="425450"/>
                </a:lnTo>
                <a:lnTo>
                  <a:pt x="228600" y="384175"/>
                </a:lnTo>
                <a:lnTo>
                  <a:pt x="196850" y="381000"/>
                </a:lnTo>
                <a:lnTo>
                  <a:pt x="177800" y="403225"/>
                </a:lnTo>
                <a:lnTo>
                  <a:pt x="177800" y="403225"/>
                </a:lnTo>
                <a:lnTo>
                  <a:pt x="92075" y="36512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1" name="Полилиния 290"/>
          <p:cNvSpPr/>
          <p:nvPr/>
        </p:nvSpPr>
        <p:spPr>
          <a:xfrm>
            <a:off x="6136865" y="4859289"/>
            <a:ext cx="1421575" cy="1099547"/>
          </a:xfrm>
          <a:custGeom>
            <a:avLst/>
            <a:gdLst>
              <a:gd name="connsiteX0" fmla="*/ 0 w 1802606"/>
              <a:gd name="connsiteY0" fmla="*/ 854869 h 1483519"/>
              <a:gd name="connsiteX1" fmla="*/ 57150 w 1802606"/>
              <a:gd name="connsiteY1" fmla="*/ 795338 h 1483519"/>
              <a:gd name="connsiteX2" fmla="*/ 71438 w 1802606"/>
              <a:gd name="connsiteY2" fmla="*/ 731044 h 1483519"/>
              <a:gd name="connsiteX3" fmla="*/ 114300 w 1802606"/>
              <a:gd name="connsiteY3" fmla="*/ 669131 h 1483519"/>
              <a:gd name="connsiteX4" fmla="*/ 116681 w 1802606"/>
              <a:gd name="connsiteY4" fmla="*/ 590550 h 1483519"/>
              <a:gd name="connsiteX5" fmla="*/ 150019 w 1802606"/>
              <a:gd name="connsiteY5" fmla="*/ 490538 h 1483519"/>
              <a:gd name="connsiteX6" fmla="*/ 171450 w 1802606"/>
              <a:gd name="connsiteY6" fmla="*/ 483394 h 1483519"/>
              <a:gd name="connsiteX7" fmla="*/ 185738 w 1802606"/>
              <a:gd name="connsiteY7" fmla="*/ 402431 h 1483519"/>
              <a:gd name="connsiteX8" fmla="*/ 200025 w 1802606"/>
              <a:gd name="connsiteY8" fmla="*/ 383381 h 1483519"/>
              <a:gd name="connsiteX9" fmla="*/ 269081 w 1802606"/>
              <a:gd name="connsiteY9" fmla="*/ 376238 h 1483519"/>
              <a:gd name="connsiteX10" fmla="*/ 290513 w 1802606"/>
              <a:gd name="connsiteY10" fmla="*/ 376238 h 1483519"/>
              <a:gd name="connsiteX11" fmla="*/ 330994 w 1802606"/>
              <a:gd name="connsiteY11" fmla="*/ 342900 h 1483519"/>
              <a:gd name="connsiteX12" fmla="*/ 330994 w 1802606"/>
              <a:gd name="connsiteY12" fmla="*/ 342900 h 1483519"/>
              <a:gd name="connsiteX13" fmla="*/ 300038 w 1802606"/>
              <a:gd name="connsiteY13" fmla="*/ 311944 h 1483519"/>
              <a:gd name="connsiteX14" fmla="*/ 259556 w 1802606"/>
              <a:gd name="connsiteY14" fmla="*/ 283369 h 1483519"/>
              <a:gd name="connsiteX15" fmla="*/ 238125 w 1802606"/>
              <a:gd name="connsiteY15" fmla="*/ 273844 h 1483519"/>
              <a:gd name="connsiteX16" fmla="*/ 245269 w 1802606"/>
              <a:gd name="connsiteY16" fmla="*/ 245269 h 1483519"/>
              <a:gd name="connsiteX17" fmla="*/ 266700 w 1802606"/>
              <a:gd name="connsiteY17" fmla="*/ 228600 h 1483519"/>
              <a:gd name="connsiteX18" fmla="*/ 280988 w 1802606"/>
              <a:gd name="connsiteY18" fmla="*/ 221456 h 1483519"/>
              <a:gd name="connsiteX19" fmla="*/ 276225 w 1802606"/>
              <a:gd name="connsiteY19" fmla="*/ 197644 h 1483519"/>
              <a:gd name="connsiteX20" fmla="*/ 261938 w 1802606"/>
              <a:gd name="connsiteY20" fmla="*/ 169069 h 1483519"/>
              <a:gd name="connsiteX21" fmla="*/ 257175 w 1802606"/>
              <a:gd name="connsiteY21" fmla="*/ 102394 h 1483519"/>
              <a:gd name="connsiteX22" fmla="*/ 280988 w 1802606"/>
              <a:gd name="connsiteY22" fmla="*/ 88106 h 1483519"/>
              <a:gd name="connsiteX23" fmla="*/ 311944 w 1802606"/>
              <a:gd name="connsiteY23" fmla="*/ 61913 h 1483519"/>
              <a:gd name="connsiteX24" fmla="*/ 330994 w 1802606"/>
              <a:gd name="connsiteY24" fmla="*/ 28575 h 1483519"/>
              <a:gd name="connsiteX25" fmla="*/ 352425 w 1802606"/>
              <a:gd name="connsiteY25" fmla="*/ 28575 h 1483519"/>
              <a:gd name="connsiteX26" fmla="*/ 371475 w 1802606"/>
              <a:gd name="connsiteY26" fmla="*/ 28575 h 1483519"/>
              <a:gd name="connsiteX27" fmla="*/ 397669 w 1802606"/>
              <a:gd name="connsiteY27" fmla="*/ 9525 h 1483519"/>
              <a:gd name="connsiteX28" fmla="*/ 435769 w 1802606"/>
              <a:gd name="connsiteY28" fmla="*/ 0 h 1483519"/>
              <a:gd name="connsiteX29" fmla="*/ 457200 w 1802606"/>
              <a:gd name="connsiteY29" fmla="*/ 45244 h 1483519"/>
              <a:gd name="connsiteX30" fmla="*/ 459581 w 1802606"/>
              <a:gd name="connsiteY30" fmla="*/ 80963 h 1483519"/>
              <a:gd name="connsiteX31" fmla="*/ 483394 w 1802606"/>
              <a:gd name="connsiteY31" fmla="*/ 102394 h 1483519"/>
              <a:gd name="connsiteX32" fmla="*/ 483394 w 1802606"/>
              <a:gd name="connsiteY32" fmla="*/ 123825 h 1483519"/>
              <a:gd name="connsiteX33" fmla="*/ 490538 w 1802606"/>
              <a:gd name="connsiteY33" fmla="*/ 142875 h 1483519"/>
              <a:gd name="connsiteX34" fmla="*/ 528638 w 1802606"/>
              <a:gd name="connsiteY34" fmla="*/ 145256 h 1483519"/>
              <a:gd name="connsiteX35" fmla="*/ 559594 w 1802606"/>
              <a:gd name="connsiteY35" fmla="*/ 171450 h 1483519"/>
              <a:gd name="connsiteX36" fmla="*/ 685800 w 1802606"/>
              <a:gd name="connsiteY36" fmla="*/ 200025 h 1483519"/>
              <a:gd name="connsiteX37" fmla="*/ 731044 w 1802606"/>
              <a:gd name="connsiteY37" fmla="*/ 211931 h 1483519"/>
              <a:gd name="connsiteX38" fmla="*/ 833438 w 1802606"/>
              <a:gd name="connsiteY38" fmla="*/ 219075 h 1483519"/>
              <a:gd name="connsiteX39" fmla="*/ 828675 w 1802606"/>
              <a:gd name="connsiteY39" fmla="*/ 345281 h 1483519"/>
              <a:gd name="connsiteX40" fmla="*/ 904875 w 1802606"/>
              <a:gd name="connsiteY40" fmla="*/ 342900 h 1483519"/>
              <a:gd name="connsiteX41" fmla="*/ 938213 w 1802606"/>
              <a:gd name="connsiteY41" fmla="*/ 342900 h 1483519"/>
              <a:gd name="connsiteX42" fmla="*/ 950119 w 1802606"/>
              <a:gd name="connsiteY42" fmla="*/ 311944 h 1483519"/>
              <a:gd name="connsiteX43" fmla="*/ 983456 w 1802606"/>
              <a:gd name="connsiteY43" fmla="*/ 297656 h 1483519"/>
              <a:gd name="connsiteX44" fmla="*/ 1004888 w 1802606"/>
              <a:gd name="connsiteY44" fmla="*/ 266700 h 1483519"/>
              <a:gd name="connsiteX45" fmla="*/ 1000125 w 1802606"/>
              <a:gd name="connsiteY45" fmla="*/ 245269 h 1483519"/>
              <a:gd name="connsiteX46" fmla="*/ 1076325 w 1802606"/>
              <a:gd name="connsiteY46" fmla="*/ 242888 h 1483519"/>
              <a:gd name="connsiteX47" fmla="*/ 1119188 w 1802606"/>
              <a:gd name="connsiteY47" fmla="*/ 247650 h 1483519"/>
              <a:gd name="connsiteX48" fmla="*/ 1152525 w 1802606"/>
              <a:gd name="connsiteY48" fmla="*/ 276225 h 1483519"/>
              <a:gd name="connsiteX49" fmla="*/ 1183481 w 1802606"/>
              <a:gd name="connsiteY49" fmla="*/ 300038 h 1483519"/>
              <a:gd name="connsiteX50" fmla="*/ 1197769 w 1802606"/>
              <a:gd name="connsiteY50" fmla="*/ 304800 h 1483519"/>
              <a:gd name="connsiteX51" fmla="*/ 1231106 w 1802606"/>
              <a:gd name="connsiteY51" fmla="*/ 288131 h 1483519"/>
              <a:gd name="connsiteX52" fmla="*/ 1288256 w 1802606"/>
              <a:gd name="connsiteY52" fmla="*/ 288131 h 1483519"/>
              <a:gd name="connsiteX53" fmla="*/ 1321594 w 1802606"/>
              <a:gd name="connsiteY53" fmla="*/ 285750 h 1483519"/>
              <a:gd name="connsiteX54" fmla="*/ 1328738 w 1802606"/>
              <a:gd name="connsiteY54" fmla="*/ 259556 h 1483519"/>
              <a:gd name="connsiteX55" fmla="*/ 1362075 w 1802606"/>
              <a:gd name="connsiteY55" fmla="*/ 259556 h 1483519"/>
              <a:gd name="connsiteX56" fmla="*/ 1383506 w 1802606"/>
              <a:gd name="connsiteY56" fmla="*/ 321469 h 1483519"/>
              <a:gd name="connsiteX57" fmla="*/ 1388269 w 1802606"/>
              <a:gd name="connsiteY57" fmla="*/ 350044 h 1483519"/>
              <a:gd name="connsiteX58" fmla="*/ 1371600 w 1802606"/>
              <a:gd name="connsiteY58" fmla="*/ 381000 h 1483519"/>
              <a:gd name="connsiteX59" fmla="*/ 1395413 w 1802606"/>
              <a:gd name="connsiteY59" fmla="*/ 428625 h 1483519"/>
              <a:gd name="connsiteX60" fmla="*/ 1450181 w 1802606"/>
              <a:gd name="connsiteY60" fmla="*/ 435769 h 1483519"/>
              <a:gd name="connsiteX61" fmla="*/ 1538288 w 1802606"/>
              <a:gd name="connsiteY61" fmla="*/ 469106 h 1483519"/>
              <a:gd name="connsiteX62" fmla="*/ 1545431 w 1802606"/>
              <a:gd name="connsiteY62" fmla="*/ 459581 h 1483519"/>
              <a:gd name="connsiteX63" fmla="*/ 1571625 w 1802606"/>
              <a:gd name="connsiteY63" fmla="*/ 447675 h 1483519"/>
              <a:gd name="connsiteX64" fmla="*/ 1590675 w 1802606"/>
              <a:gd name="connsiteY64" fmla="*/ 457200 h 1483519"/>
              <a:gd name="connsiteX65" fmla="*/ 1600200 w 1802606"/>
              <a:gd name="connsiteY65" fmla="*/ 488156 h 1483519"/>
              <a:gd name="connsiteX66" fmla="*/ 1569244 w 1802606"/>
              <a:gd name="connsiteY66" fmla="*/ 531019 h 1483519"/>
              <a:gd name="connsiteX67" fmla="*/ 1571625 w 1802606"/>
              <a:gd name="connsiteY67" fmla="*/ 557213 h 1483519"/>
              <a:gd name="connsiteX68" fmla="*/ 1621631 w 1802606"/>
              <a:gd name="connsiteY68" fmla="*/ 588169 h 1483519"/>
              <a:gd name="connsiteX69" fmla="*/ 1700213 w 1802606"/>
              <a:gd name="connsiteY69" fmla="*/ 604838 h 1483519"/>
              <a:gd name="connsiteX70" fmla="*/ 1726406 w 1802606"/>
              <a:gd name="connsiteY70" fmla="*/ 645319 h 1483519"/>
              <a:gd name="connsiteX71" fmla="*/ 1707356 w 1802606"/>
              <a:gd name="connsiteY71" fmla="*/ 676275 h 1483519"/>
              <a:gd name="connsiteX72" fmla="*/ 1726406 w 1802606"/>
              <a:gd name="connsiteY72" fmla="*/ 740569 h 1483519"/>
              <a:gd name="connsiteX73" fmla="*/ 1745456 w 1802606"/>
              <a:gd name="connsiteY73" fmla="*/ 762000 h 1483519"/>
              <a:gd name="connsiteX74" fmla="*/ 1802606 w 1802606"/>
              <a:gd name="connsiteY74" fmla="*/ 797719 h 1483519"/>
              <a:gd name="connsiteX75" fmla="*/ 1793081 w 1802606"/>
              <a:gd name="connsiteY75" fmla="*/ 831056 h 1483519"/>
              <a:gd name="connsiteX76" fmla="*/ 1724025 w 1802606"/>
              <a:gd name="connsiteY76" fmla="*/ 833438 h 1483519"/>
              <a:gd name="connsiteX77" fmla="*/ 1633538 w 1802606"/>
              <a:gd name="connsiteY77" fmla="*/ 890588 h 1483519"/>
              <a:gd name="connsiteX78" fmla="*/ 1638300 w 1802606"/>
              <a:gd name="connsiteY78" fmla="*/ 914400 h 1483519"/>
              <a:gd name="connsiteX79" fmla="*/ 1652588 w 1802606"/>
              <a:gd name="connsiteY79" fmla="*/ 945356 h 1483519"/>
              <a:gd name="connsiteX80" fmla="*/ 1688306 w 1802606"/>
              <a:gd name="connsiteY80" fmla="*/ 1004888 h 1483519"/>
              <a:gd name="connsiteX81" fmla="*/ 1702594 w 1802606"/>
              <a:gd name="connsiteY81" fmla="*/ 1054894 h 1483519"/>
              <a:gd name="connsiteX82" fmla="*/ 1638300 w 1802606"/>
              <a:gd name="connsiteY82" fmla="*/ 1131094 h 1483519"/>
              <a:gd name="connsiteX83" fmla="*/ 1602581 w 1802606"/>
              <a:gd name="connsiteY83" fmla="*/ 1183481 h 1483519"/>
              <a:gd name="connsiteX84" fmla="*/ 1533525 w 1802606"/>
              <a:gd name="connsiteY84" fmla="*/ 1216819 h 1483519"/>
              <a:gd name="connsiteX85" fmla="*/ 1533525 w 1802606"/>
              <a:gd name="connsiteY85" fmla="*/ 1245394 h 1483519"/>
              <a:gd name="connsiteX86" fmla="*/ 1576388 w 1802606"/>
              <a:gd name="connsiteY86" fmla="*/ 1264444 h 1483519"/>
              <a:gd name="connsiteX87" fmla="*/ 1593056 w 1802606"/>
              <a:gd name="connsiteY87" fmla="*/ 1421606 h 1483519"/>
              <a:gd name="connsiteX88" fmla="*/ 1585913 w 1802606"/>
              <a:gd name="connsiteY88" fmla="*/ 1428750 h 1483519"/>
              <a:gd name="connsiteX89" fmla="*/ 1533525 w 1802606"/>
              <a:gd name="connsiteY89" fmla="*/ 1404938 h 1483519"/>
              <a:gd name="connsiteX90" fmla="*/ 1445419 w 1802606"/>
              <a:gd name="connsiteY90" fmla="*/ 1447800 h 1483519"/>
              <a:gd name="connsiteX91" fmla="*/ 1340644 w 1802606"/>
              <a:gd name="connsiteY91" fmla="*/ 1347788 h 1483519"/>
              <a:gd name="connsiteX92" fmla="*/ 1364456 w 1802606"/>
              <a:gd name="connsiteY92" fmla="*/ 1216819 h 1483519"/>
              <a:gd name="connsiteX93" fmla="*/ 1369219 w 1802606"/>
              <a:gd name="connsiteY93" fmla="*/ 1102519 h 1483519"/>
              <a:gd name="connsiteX94" fmla="*/ 1328738 w 1802606"/>
              <a:gd name="connsiteY94" fmla="*/ 1092994 h 1483519"/>
              <a:gd name="connsiteX95" fmla="*/ 1273969 w 1802606"/>
              <a:gd name="connsiteY95" fmla="*/ 1102519 h 1483519"/>
              <a:gd name="connsiteX96" fmla="*/ 1247775 w 1802606"/>
              <a:gd name="connsiteY96" fmla="*/ 1069181 h 1483519"/>
              <a:gd name="connsiteX97" fmla="*/ 1171575 w 1802606"/>
              <a:gd name="connsiteY97" fmla="*/ 1181100 h 1483519"/>
              <a:gd name="connsiteX98" fmla="*/ 1185863 w 1802606"/>
              <a:gd name="connsiteY98" fmla="*/ 1221581 h 1483519"/>
              <a:gd name="connsiteX99" fmla="*/ 1197769 w 1802606"/>
              <a:gd name="connsiteY99" fmla="*/ 1264444 h 1483519"/>
              <a:gd name="connsiteX100" fmla="*/ 1126331 w 1802606"/>
              <a:gd name="connsiteY100" fmla="*/ 1293019 h 1483519"/>
              <a:gd name="connsiteX101" fmla="*/ 1050131 w 1802606"/>
              <a:gd name="connsiteY101" fmla="*/ 1171575 h 1483519"/>
              <a:gd name="connsiteX102" fmla="*/ 957263 w 1802606"/>
              <a:gd name="connsiteY102" fmla="*/ 1195388 h 1483519"/>
              <a:gd name="connsiteX103" fmla="*/ 902494 w 1802606"/>
              <a:gd name="connsiteY103" fmla="*/ 1164431 h 1483519"/>
              <a:gd name="connsiteX104" fmla="*/ 862013 w 1802606"/>
              <a:gd name="connsiteY104" fmla="*/ 1185863 h 1483519"/>
              <a:gd name="connsiteX105" fmla="*/ 869156 w 1802606"/>
              <a:gd name="connsiteY105" fmla="*/ 1221581 h 1483519"/>
              <a:gd name="connsiteX106" fmla="*/ 842963 w 1802606"/>
              <a:gd name="connsiteY106" fmla="*/ 1247775 h 1483519"/>
              <a:gd name="connsiteX107" fmla="*/ 831056 w 1802606"/>
              <a:gd name="connsiteY107" fmla="*/ 1309688 h 1483519"/>
              <a:gd name="connsiteX108" fmla="*/ 778669 w 1802606"/>
              <a:gd name="connsiteY108" fmla="*/ 1362075 h 1483519"/>
              <a:gd name="connsiteX109" fmla="*/ 678656 w 1802606"/>
              <a:gd name="connsiteY109" fmla="*/ 1333500 h 1483519"/>
              <a:gd name="connsiteX110" fmla="*/ 671513 w 1802606"/>
              <a:gd name="connsiteY110" fmla="*/ 1366838 h 1483519"/>
              <a:gd name="connsiteX111" fmla="*/ 683419 w 1802606"/>
              <a:gd name="connsiteY111" fmla="*/ 1414463 h 1483519"/>
              <a:gd name="connsiteX112" fmla="*/ 650081 w 1802606"/>
              <a:gd name="connsiteY112" fmla="*/ 1483519 h 1483519"/>
              <a:gd name="connsiteX113" fmla="*/ 540544 w 1802606"/>
              <a:gd name="connsiteY113" fmla="*/ 1426369 h 1483519"/>
              <a:gd name="connsiteX114" fmla="*/ 581025 w 1802606"/>
              <a:gd name="connsiteY114" fmla="*/ 1364456 h 1483519"/>
              <a:gd name="connsiteX115" fmla="*/ 561975 w 1802606"/>
              <a:gd name="connsiteY115" fmla="*/ 1328738 h 1483519"/>
              <a:gd name="connsiteX116" fmla="*/ 590550 w 1802606"/>
              <a:gd name="connsiteY116" fmla="*/ 1226344 h 1483519"/>
              <a:gd name="connsiteX117" fmla="*/ 521494 w 1802606"/>
              <a:gd name="connsiteY117" fmla="*/ 1204913 h 1483519"/>
              <a:gd name="connsiteX118" fmla="*/ 495300 w 1802606"/>
              <a:gd name="connsiteY118" fmla="*/ 1245394 h 1483519"/>
              <a:gd name="connsiteX119" fmla="*/ 481013 w 1802606"/>
              <a:gd name="connsiteY119" fmla="*/ 1276350 h 1483519"/>
              <a:gd name="connsiteX120" fmla="*/ 459581 w 1802606"/>
              <a:gd name="connsiteY120" fmla="*/ 1264444 h 1483519"/>
              <a:gd name="connsiteX121" fmla="*/ 428625 w 1802606"/>
              <a:gd name="connsiteY121" fmla="*/ 1214438 h 1483519"/>
              <a:gd name="connsiteX122" fmla="*/ 404813 w 1802606"/>
              <a:gd name="connsiteY122" fmla="*/ 1231106 h 1483519"/>
              <a:gd name="connsiteX123" fmla="*/ 381000 w 1802606"/>
              <a:gd name="connsiteY123" fmla="*/ 1273969 h 1483519"/>
              <a:gd name="connsiteX124" fmla="*/ 333375 w 1802606"/>
              <a:gd name="connsiteY124" fmla="*/ 1269206 h 1483519"/>
              <a:gd name="connsiteX125" fmla="*/ 314325 w 1802606"/>
              <a:gd name="connsiteY125" fmla="*/ 1185863 h 1483519"/>
              <a:gd name="connsiteX126" fmla="*/ 373856 w 1802606"/>
              <a:gd name="connsiteY126" fmla="*/ 1147763 h 1483519"/>
              <a:gd name="connsiteX127" fmla="*/ 388144 w 1802606"/>
              <a:gd name="connsiteY127" fmla="*/ 1073944 h 1483519"/>
              <a:gd name="connsiteX128" fmla="*/ 385763 w 1802606"/>
              <a:gd name="connsiteY128" fmla="*/ 976313 h 1483519"/>
              <a:gd name="connsiteX129" fmla="*/ 335756 w 1802606"/>
              <a:gd name="connsiteY129" fmla="*/ 914400 h 1483519"/>
              <a:gd name="connsiteX130" fmla="*/ 247650 w 1802606"/>
              <a:gd name="connsiteY130" fmla="*/ 931069 h 1483519"/>
              <a:gd name="connsiteX131" fmla="*/ 164306 w 1802606"/>
              <a:gd name="connsiteY131" fmla="*/ 921544 h 1483519"/>
              <a:gd name="connsiteX132" fmla="*/ 135731 w 1802606"/>
              <a:gd name="connsiteY132" fmla="*/ 881063 h 1483519"/>
              <a:gd name="connsiteX133" fmla="*/ 0 w 1802606"/>
              <a:gd name="connsiteY133" fmla="*/ 854869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02606" h="1483519">
                <a:moveTo>
                  <a:pt x="0" y="854869"/>
                </a:moveTo>
                <a:lnTo>
                  <a:pt x="57150" y="795338"/>
                </a:lnTo>
                <a:lnTo>
                  <a:pt x="71438" y="731044"/>
                </a:lnTo>
                <a:lnTo>
                  <a:pt x="114300" y="669131"/>
                </a:lnTo>
                <a:cubicBezTo>
                  <a:pt x="115094" y="642937"/>
                  <a:pt x="115887" y="616744"/>
                  <a:pt x="116681" y="590550"/>
                </a:cubicBezTo>
                <a:lnTo>
                  <a:pt x="150019" y="490538"/>
                </a:lnTo>
                <a:lnTo>
                  <a:pt x="171450" y="483394"/>
                </a:lnTo>
                <a:lnTo>
                  <a:pt x="185738" y="402431"/>
                </a:lnTo>
                <a:lnTo>
                  <a:pt x="200025" y="383381"/>
                </a:lnTo>
                <a:lnTo>
                  <a:pt x="269081" y="376238"/>
                </a:lnTo>
                <a:lnTo>
                  <a:pt x="290513" y="376238"/>
                </a:lnTo>
                <a:lnTo>
                  <a:pt x="330994" y="342900"/>
                </a:lnTo>
                <a:lnTo>
                  <a:pt x="330994" y="342900"/>
                </a:lnTo>
                <a:lnTo>
                  <a:pt x="300038" y="311944"/>
                </a:lnTo>
                <a:lnTo>
                  <a:pt x="259556" y="283369"/>
                </a:lnTo>
                <a:lnTo>
                  <a:pt x="238125" y="273844"/>
                </a:lnTo>
                <a:lnTo>
                  <a:pt x="245269" y="245269"/>
                </a:lnTo>
                <a:lnTo>
                  <a:pt x="266700" y="228600"/>
                </a:lnTo>
                <a:lnTo>
                  <a:pt x="280988" y="221456"/>
                </a:lnTo>
                <a:lnTo>
                  <a:pt x="276225" y="197644"/>
                </a:lnTo>
                <a:lnTo>
                  <a:pt x="261938" y="169069"/>
                </a:lnTo>
                <a:lnTo>
                  <a:pt x="257175" y="102394"/>
                </a:lnTo>
                <a:lnTo>
                  <a:pt x="280988" y="88106"/>
                </a:lnTo>
                <a:lnTo>
                  <a:pt x="311944" y="61913"/>
                </a:lnTo>
                <a:lnTo>
                  <a:pt x="330994" y="28575"/>
                </a:lnTo>
                <a:lnTo>
                  <a:pt x="352425" y="28575"/>
                </a:lnTo>
                <a:lnTo>
                  <a:pt x="371475" y="28575"/>
                </a:lnTo>
                <a:lnTo>
                  <a:pt x="397669" y="9525"/>
                </a:lnTo>
                <a:lnTo>
                  <a:pt x="435769" y="0"/>
                </a:lnTo>
                <a:lnTo>
                  <a:pt x="457200" y="45244"/>
                </a:lnTo>
                <a:lnTo>
                  <a:pt x="459581" y="80963"/>
                </a:lnTo>
                <a:lnTo>
                  <a:pt x="483394" y="102394"/>
                </a:lnTo>
                <a:lnTo>
                  <a:pt x="483394" y="123825"/>
                </a:lnTo>
                <a:lnTo>
                  <a:pt x="490538" y="142875"/>
                </a:lnTo>
                <a:lnTo>
                  <a:pt x="528638" y="145256"/>
                </a:lnTo>
                <a:lnTo>
                  <a:pt x="559594" y="171450"/>
                </a:lnTo>
                <a:lnTo>
                  <a:pt x="685800" y="200025"/>
                </a:lnTo>
                <a:lnTo>
                  <a:pt x="731044" y="211931"/>
                </a:lnTo>
                <a:lnTo>
                  <a:pt x="833438" y="219075"/>
                </a:lnTo>
                <a:lnTo>
                  <a:pt x="828675" y="345281"/>
                </a:lnTo>
                <a:lnTo>
                  <a:pt x="904875" y="342900"/>
                </a:lnTo>
                <a:lnTo>
                  <a:pt x="938213" y="342900"/>
                </a:lnTo>
                <a:lnTo>
                  <a:pt x="950119" y="311944"/>
                </a:lnTo>
                <a:lnTo>
                  <a:pt x="983456" y="297656"/>
                </a:lnTo>
                <a:lnTo>
                  <a:pt x="1004888" y="266700"/>
                </a:lnTo>
                <a:lnTo>
                  <a:pt x="1000125" y="245269"/>
                </a:lnTo>
                <a:lnTo>
                  <a:pt x="1076325" y="242888"/>
                </a:lnTo>
                <a:lnTo>
                  <a:pt x="1119188" y="247650"/>
                </a:lnTo>
                <a:lnTo>
                  <a:pt x="1152525" y="276225"/>
                </a:lnTo>
                <a:lnTo>
                  <a:pt x="1183481" y="300038"/>
                </a:lnTo>
                <a:lnTo>
                  <a:pt x="1197769" y="304800"/>
                </a:lnTo>
                <a:lnTo>
                  <a:pt x="1231106" y="288131"/>
                </a:lnTo>
                <a:lnTo>
                  <a:pt x="1288256" y="288131"/>
                </a:lnTo>
                <a:lnTo>
                  <a:pt x="1321594" y="285750"/>
                </a:lnTo>
                <a:lnTo>
                  <a:pt x="1328738" y="259556"/>
                </a:lnTo>
                <a:lnTo>
                  <a:pt x="1362075" y="259556"/>
                </a:lnTo>
                <a:lnTo>
                  <a:pt x="1383506" y="321469"/>
                </a:lnTo>
                <a:lnTo>
                  <a:pt x="1388269" y="350044"/>
                </a:lnTo>
                <a:lnTo>
                  <a:pt x="1371600" y="381000"/>
                </a:lnTo>
                <a:lnTo>
                  <a:pt x="1395413" y="428625"/>
                </a:lnTo>
                <a:lnTo>
                  <a:pt x="1450181" y="435769"/>
                </a:lnTo>
                <a:lnTo>
                  <a:pt x="1538288" y="469106"/>
                </a:lnTo>
                <a:lnTo>
                  <a:pt x="1545431" y="459581"/>
                </a:lnTo>
                <a:lnTo>
                  <a:pt x="1571625" y="447675"/>
                </a:lnTo>
                <a:lnTo>
                  <a:pt x="1590675" y="457200"/>
                </a:lnTo>
                <a:lnTo>
                  <a:pt x="1600200" y="488156"/>
                </a:lnTo>
                <a:lnTo>
                  <a:pt x="1569244" y="531019"/>
                </a:lnTo>
                <a:lnTo>
                  <a:pt x="1571625" y="557213"/>
                </a:lnTo>
                <a:lnTo>
                  <a:pt x="1621631" y="588169"/>
                </a:lnTo>
                <a:lnTo>
                  <a:pt x="1700213" y="604838"/>
                </a:lnTo>
                <a:lnTo>
                  <a:pt x="1726406" y="645319"/>
                </a:lnTo>
                <a:lnTo>
                  <a:pt x="1707356" y="676275"/>
                </a:lnTo>
                <a:lnTo>
                  <a:pt x="1726406" y="740569"/>
                </a:lnTo>
                <a:lnTo>
                  <a:pt x="1745456" y="762000"/>
                </a:lnTo>
                <a:lnTo>
                  <a:pt x="1802606" y="797719"/>
                </a:lnTo>
                <a:lnTo>
                  <a:pt x="1793081" y="831056"/>
                </a:lnTo>
                <a:lnTo>
                  <a:pt x="1724025" y="833438"/>
                </a:lnTo>
                <a:lnTo>
                  <a:pt x="1633538" y="890588"/>
                </a:lnTo>
                <a:lnTo>
                  <a:pt x="1638300" y="914400"/>
                </a:lnTo>
                <a:lnTo>
                  <a:pt x="1652588" y="945356"/>
                </a:lnTo>
                <a:lnTo>
                  <a:pt x="1688306" y="1004888"/>
                </a:lnTo>
                <a:lnTo>
                  <a:pt x="1702594" y="1054894"/>
                </a:lnTo>
                <a:lnTo>
                  <a:pt x="1638300" y="1131094"/>
                </a:lnTo>
                <a:lnTo>
                  <a:pt x="1602581" y="1183481"/>
                </a:lnTo>
                <a:lnTo>
                  <a:pt x="1533525" y="1216819"/>
                </a:lnTo>
                <a:lnTo>
                  <a:pt x="1533525" y="1245394"/>
                </a:lnTo>
                <a:lnTo>
                  <a:pt x="1576388" y="1264444"/>
                </a:lnTo>
                <a:lnTo>
                  <a:pt x="1593056" y="1421606"/>
                </a:lnTo>
                <a:lnTo>
                  <a:pt x="1585913" y="1428750"/>
                </a:lnTo>
                <a:lnTo>
                  <a:pt x="1533525" y="1404938"/>
                </a:lnTo>
                <a:lnTo>
                  <a:pt x="1445419" y="1447800"/>
                </a:lnTo>
                <a:lnTo>
                  <a:pt x="1340644" y="1347788"/>
                </a:lnTo>
                <a:lnTo>
                  <a:pt x="1364456" y="1216819"/>
                </a:lnTo>
                <a:lnTo>
                  <a:pt x="1369219" y="1102519"/>
                </a:lnTo>
                <a:lnTo>
                  <a:pt x="1328738" y="1092994"/>
                </a:lnTo>
                <a:lnTo>
                  <a:pt x="1273969" y="1102519"/>
                </a:lnTo>
                <a:lnTo>
                  <a:pt x="1247775" y="1069181"/>
                </a:lnTo>
                <a:lnTo>
                  <a:pt x="1171575" y="1181100"/>
                </a:lnTo>
                <a:lnTo>
                  <a:pt x="1185863" y="1221581"/>
                </a:lnTo>
                <a:lnTo>
                  <a:pt x="1197769" y="1264444"/>
                </a:lnTo>
                <a:lnTo>
                  <a:pt x="1126331" y="1293019"/>
                </a:lnTo>
                <a:lnTo>
                  <a:pt x="1050131" y="1171575"/>
                </a:lnTo>
                <a:lnTo>
                  <a:pt x="957263" y="1195388"/>
                </a:lnTo>
                <a:lnTo>
                  <a:pt x="902494" y="1164431"/>
                </a:lnTo>
                <a:lnTo>
                  <a:pt x="862013" y="1185863"/>
                </a:lnTo>
                <a:lnTo>
                  <a:pt x="869156" y="1221581"/>
                </a:lnTo>
                <a:lnTo>
                  <a:pt x="842963" y="1247775"/>
                </a:lnTo>
                <a:lnTo>
                  <a:pt x="831056" y="1309688"/>
                </a:lnTo>
                <a:lnTo>
                  <a:pt x="778669" y="1362075"/>
                </a:lnTo>
                <a:lnTo>
                  <a:pt x="678656" y="1333500"/>
                </a:lnTo>
                <a:lnTo>
                  <a:pt x="671513" y="1366838"/>
                </a:lnTo>
                <a:lnTo>
                  <a:pt x="683419" y="1414463"/>
                </a:lnTo>
                <a:lnTo>
                  <a:pt x="650081" y="1483519"/>
                </a:lnTo>
                <a:lnTo>
                  <a:pt x="540544" y="1426369"/>
                </a:lnTo>
                <a:lnTo>
                  <a:pt x="581025" y="1364456"/>
                </a:lnTo>
                <a:lnTo>
                  <a:pt x="561975" y="1328738"/>
                </a:lnTo>
                <a:lnTo>
                  <a:pt x="590550" y="1226344"/>
                </a:lnTo>
                <a:lnTo>
                  <a:pt x="521494" y="1204913"/>
                </a:lnTo>
                <a:lnTo>
                  <a:pt x="495300" y="1245394"/>
                </a:lnTo>
                <a:lnTo>
                  <a:pt x="481013" y="1276350"/>
                </a:lnTo>
                <a:lnTo>
                  <a:pt x="459581" y="1264444"/>
                </a:lnTo>
                <a:lnTo>
                  <a:pt x="428625" y="1214438"/>
                </a:lnTo>
                <a:lnTo>
                  <a:pt x="404813" y="1231106"/>
                </a:lnTo>
                <a:lnTo>
                  <a:pt x="381000" y="1273969"/>
                </a:lnTo>
                <a:lnTo>
                  <a:pt x="333375" y="1269206"/>
                </a:lnTo>
                <a:lnTo>
                  <a:pt x="314325" y="1185863"/>
                </a:lnTo>
                <a:lnTo>
                  <a:pt x="373856" y="1147763"/>
                </a:lnTo>
                <a:lnTo>
                  <a:pt x="388144" y="1073944"/>
                </a:lnTo>
                <a:cubicBezTo>
                  <a:pt x="387350" y="1041400"/>
                  <a:pt x="386557" y="1008857"/>
                  <a:pt x="385763" y="976313"/>
                </a:cubicBezTo>
                <a:lnTo>
                  <a:pt x="335756" y="914400"/>
                </a:lnTo>
                <a:lnTo>
                  <a:pt x="247650" y="931069"/>
                </a:lnTo>
                <a:lnTo>
                  <a:pt x="164306" y="921544"/>
                </a:lnTo>
                <a:lnTo>
                  <a:pt x="135731" y="881063"/>
                </a:lnTo>
                <a:lnTo>
                  <a:pt x="0" y="854869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2" name="Прямоугольник 291"/>
          <p:cNvSpPr/>
          <p:nvPr/>
        </p:nvSpPr>
        <p:spPr>
          <a:xfrm>
            <a:off x="8085167" y="5051807"/>
            <a:ext cx="5302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Уруссу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270655" y="5076426"/>
            <a:ext cx="103028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Лениногорск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7329494" y="5206588"/>
            <a:ext cx="75723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Бугульма</a:t>
            </a:r>
          </a:p>
        </p:txBody>
      </p:sp>
      <p:sp>
        <p:nvSpPr>
          <p:cNvPr id="295" name="Полилиния 294"/>
          <p:cNvSpPr/>
          <p:nvPr/>
        </p:nvSpPr>
        <p:spPr>
          <a:xfrm>
            <a:off x="7814430" y="5350143"/>
            <a:ext cx="766186" cy="1284864"/>
          </a:xfrm>
          <a:custGeom>
            <a:avLst/>
            <a:gdLst>
              <a:gd name="connsiteX0" fmla="*/ 130175 w 971550"/>
              <a:gd name="connsiteY0" fmla="*/ 0 h 1733550"/>
              <a:gd name="connsiteX1" fmla="*/ 203200 w 971550"/>
              <a:gd name="connsiteY1" fmla="*/ 3175 h 1733550"/>
              <a:gd name="connsiteX2" fmla="*/ 238125 w 971550"/>
              <a:gd name="connsiteY2" fmla="*/ 15875 h 1733550"/>
              <a:gd name="connsiteX3" fmla="*/ 250825 w 971550"/>
              <a:gd name="connsiteY3" fmla="*/ 63500 h 1733550"/>
              <a:gd name="connsiteX4" fmla="*/ 234950 w 971550"/>
              <a:gd name="connsiteY4" fmla="*/ 98425 h 1733550"/>
              <a:gd name="connsiteX5" fmla="*/ 241300 w 971550"/>
              <a:gd name="connsiteY5" fmla="*/ 114300 h 1733550"/>
              <a:gd name="connsiteX6" fmla="*/ 323850 w 971550"/>
              <a:gd name="connsiteY6" fmla="*/ 127000 h 1733550"/>
              <a:gd name="connsiteX7" fmla="*/ 342900 w 971550"/>
              <a:gd name="connsiteY7" fmla="*/ 104775 h 1733550"/>
              <a:gd name="connsiteX8" fmla="*/ 520700 w 971550"/>
              <a:gd name="connsiteY8" fmla="*/ 130175 h 1733550"/>
              <a:gd name="connsiteX9" fmla="*/ 644525 w 971550"/>
              <a:gd name="connsiteY9" fmla="*/ 149225 h 1733550"/>
              <a:gd name="connsiteX10" fmla="*/ 660400 w 971550"/>
              <a:gd name="connsiteY10" fmla="*/ 171450 h 1733550"/>
              <a:gd name="connsiteX11" fmla="*/ 654050 w 971550"/>
              <a:gd name="connsiteY11" fmla="*/ 215900 h 1733550"/>
              <a:gd name="connsiteX12" fmla="*/ 717550 w 971550"/>
              <a:gd name="connsiteY12" fmla="*/ 219075 h 1733550"/>
              <a:gd name="connsiteX13" fmla="*/ 746125 w 971550"/>
              <a:gd name="connsiteY13" fmla="*/ 219075 h 1733550"/>
              <a:gd name="connsiteX14" fmla="*/ 787400 w 971550"/>
              <a:gd name="connsiteY14" fmla="*/ 171450 h 1733550"/>
              <a:gd name="connsiteX15" fmla="*/ 784225 w 971550"/>
              <a:gd name="connsiteY15" fmla="*/ 228600 h 1733550"/>
              <a:gd name="connsiteX16" fmla="*/ 803275 w 971550"/>
              <a:gd name="connsiteY16" fmla="*/ 292100 h 1733550"/>
              <a:gd name="connsiteX17" fmla="*/ 790575 w 971550"/>
              <a:gd name="connsiteY17" fmla="*/ 349250 h 1733550"/>
              <a:gd name="connsiteX18" fmla="*/ 755650 w 971550"/>
              <a:gd name="connsiteY18" fmla="*/ 406400 h 1733550"/>
              <a:gd name="connsiteX19" fmla="*/ 755650 w 971550"/>
              <a:gd name="connsiteY19" fmla="*/ 476250 h 1733550"/>
              <a:gd name="connsiteX20" fmla="*/ 736600 w 971550"/>
              <a:gd name="connsiteY20" fmla="*/ 533400 h 1733550"/>
              <a:gd name="connsiteX21" fmla="*/ 733425 w 971550"/>
              <a:gd name="connsiteY21" fmla="*/ 641350 h 1733550"/>
              <a:gd name="connsiteX22" fmla="*/ 787400 w 971550"/>
              <a:gd name="connsiteY22" fmla="*/ 768350 h 1733550"/>
              <a:gd name="connsiteX23" fmla="*/ 796925 w 971550"/>
              <a:gd name="connsiteY23" fmla="*/ 869950 h 1733550"/>
              <a:gd name="connsiteX24" fmla="*/ 863600 w 971550"/>
              <a:gd name="connsiteY24" fmla="*/ 949325 h 1733550"/>
              <a:gd name="connsiteX25" fmla="*/ 854075 w 971550"/>
              <a:gd name="connsiteY25" fmla="*/ 971550 h 1733550"/>
              <a:gd name="connsiteX26" fmla="*/ 841375 w 971550"/>
              <a:gd name="connsiteY26" fmla="*/ 1000125 h 1733550"/>
              <a:gd name="connsiteX27" fmla="*/ 863600 w 971550"/>
              <a:gd name="connsiteY27" fmla="*/ 1019175 h 1733550"/>
              <a:gd name="connsiteX28" fmla="*/ 841375 w 971550"/>
              <a:gd name="connsiteY28" fmla="*/ 1082675 h 1733550"/>
              <a:gd name="connsiteX29" fmla="*/ 838200 w 971550"/>
              <a:gd name="connsiteY29" fmla="*/ 1117600 h 1733550"/>
              <a:gd name="connsiteX30" fmla="*/ 806450 w 971550"/>
              <a:gd name="connsiteY30" fmla="*/ 1123950 h 1733550"/>
              <a:gd name="connsiteX31" fmla="*/ 847725 w 971550"/>
              <a:gd name="connsiteY31" fmla="*/ 1244600 h 1733550"/>
              <a:gd name="connsiteX32" fmla="*/ 882650 w 971550"/>
              <a:gd name="connsiteY32" fmla="*/ 1355725 h 1733550"/>
              <a:gd name="connsiteX33" fmla="*/ 892175 w 971550"/>
              <a:gd name="connsiteY33" fmla="*/ 1438275 h 1733550"/>
              <a:gd name="connsiteX34" fmla="*/ 927100 w 971550"/>
              <a:gd name="connsiteY34" fmla="*/ 1492250 h 1733550"/>
              <a:gd name="connsiteX35" fmla="*/ 971550 w 971550"/>
              <a:gd name="connsiteY35" fmla="*/ 1533525 h 1733550"/>
              <a:gd name="connsiteX36" fmla="*/ 962025 w 971550"/>
              <a:gd name="connsiteY36" fmla="*/ 1571625 h 1733550"/>
              <a:gd name="connsiteX37" fmla="*/ 828675 w 971550"/>
              <a:gd name="connsiteY37" fmla="*/ 1539875 h 1733550"/>
              <a:gd name="connsiteX38" fmla="*/ 796925 w 971550"/>
              <a:gd name="connsiteY38" fmla="*/ 1593850 h 1733550"/>
              <a:gd name="connsiteX39" fmla="*/ 771525 w 971550"/>
              <a:gd name="connsiteY39" fmla="*/ 1663700 h 1733550"/>
              <a:gd name="connsiteX40" fmla="*/ 723900 w 971550"/>
              <a:gd name="connsiteY40" fmla="*/ 1733550 h 1733550"/>
              <a:gd name="connsiteX41" fmla="*/ 673100 w 971550"/>
              <a:gd name="connsiteY41" fmla="*/ 1682750 h 1733550"/>
              <a:gd name="connsiteX42" fmla="*/ 596900 w 971550"/>
              <a:gd name="connsiteY42" fmla="*/ 1622425 h 1733550"/>
              <a:gd name="connsiteX43" fmla="*/ 565150 w 971550"/>
              <a:gd name="connsiteY43" fmla="*/ 1562100 h 1733550"/>
              <a:gd name="connsiteX44" fmla="*/ 571500 w 971550"/>
              <a:gd name="connsiteY44" fmla="*/ 1454150 h 1733550"/>
              <a:gd name="connsiteX45" fmla="*/ 536575 w 971550"/>
              <a:gd name="connsiteY45" fmla="*/ 1422400 h 1733550"/>
              <a:gd name="connsiteX46" fmla="*/ 501650 w 971550"/>
              <a:gd name="connsiteY46" fmla="*/ 1416050 h 1733550"/>
              <a:gd name="connsiteX47" fmla="*/ 488950 w 971550"/>
              <a:gd name="connsiteY47" fmla="*/ 1355725 h 1733550"/>
              <a:gd name="connsiteX48" fmla="*/ 400050 w 971550"/>
              <a:gd name="connsiteY48" fmla="*/ 1365250 h 1733550"/>
              <a:gd name="connsiteX49" fmla="*/ 396875 w 971550"/>
              <a:gd name="connsiteY49" fmla="*/ 1409700 h 1733550"/>
              <a:gd name="connsiteX50" fmla="*/ 311150 w 971550"/>
              <a:gd name="connsiteY50" fmla="*/ 1454150 h 1733550"/>
              <a:gd name="connsiteX51" fmla="*/ 206375 w 971550"/>
              <a:gd name="connsiteY51" fmla="*/ 1473200 h 1733550"/>
              <a:gd name="connsiteX52" fmla="*/ 184150 w 971550"/>
              <a:gd name="connsiteY52" fmla="*/ 1454150 h 1733550"/>
              <a:gd name="connsiteX53" fmla="*/ 228600 w 971550"/>
              <a:gd name="connsiteY53" fmla="*/ 1393825 h 1733550"/>
              <a:gd name="connsiteX54" fmla="*/ 155575 w 971550"/>
              <a:gd name="connsiteY54" fmla="*/ 1231900 h 1733550"/>
              <a:gd name="connsiteX55" fmla="*/ 111125 w 971550"/>
              <a:gd name="connsiteY55" fmla="*/ 1181100 h 1733550"/>
              <a:gd name="connsiteX56" fmla="*/ 28575 w 971550"/>
              <a:gd name="connsiteY56" fmla="*/ 1133475 h 1733550"/>
              <a:gd name="connsiteX57" fmla="*/ 0 w 971550"/>
              <a:gd name="connsiteY57" fmla="*/ 1047750 h 1733550"/>
              <a:gd name="connsiteX58" fmla="*/ 28575 w 971550"/>
              <a:gd name="connsiteY58" fmla="*/ 1019175 h 1733550"/>
              <a:gd name="connsiteX59" fmla="*/ 98425 w 971550"/>
              <a:gd name="connsiteY59" fmla="*/ 1044575 h 1733550"/>
              <a:gd name="connsiteX60" fmla="*/ 149225 w 971550"/>
              <a:gd name="connsiteY60" fmla="*/ 1066800 h 1733550"/>
              <a:gd name="connsiteX61" fmla="*/ 196850 w 971550"/>
              <a:gd name="connsiteY61" fmla="*/ 1082675 h 1733550"/>
              <a:gd name="connsiteX62" fmla="*/ 196850 w 971550"/>
              <a:gd name="connsiteY62" fmla="*/ 1082675 h 1733550"/>
              <a:gd name="connsiteX63" fmla="*/ 177800 w 971550"/>
              <a:gd name="connsiteY63" fmla="*/ 1035050 h 1733550"/>
              <a:gd name="connsiteX64" fmla="*/ 171450 w 971550"/>
              <a:gd name="connsiteY64" fmla="*/ 1006475 h 1733550"/>
              <a:gd name="connsiteX65" fmla="*/ 257175 w 971550"/>
              <a:gd name="connsiteY65" fmla="*/ 1019175 h 1733550"/>
              <a:gd name="connsiteX66" fmla="*/ 330200 w 971550"/>
              <a:gd name="connsiteY66" fmla="*/ 876300 h 1733550"/>
              <a:gd name="connsiteX67" fmla="*/ 184150 w 971550"/>
              <a:gd name="connsiteY67" fmla="*/ 736600 h 1733550"/>
              <a:gd name="connsiteX68" fmla="*/ 234950 w 971550"/>
              <a:gd name="connsiteY68" fmla="*/ 711200 h 1733550"/>
              <a:gd name="connsiteX69" fmla="*/ 276225 w 971550"/>
              <a:gd name="connsiteY69" fmla="*/ 584200 h 1733550"/>
              <a:gd name="connsiteX70" fmla="*/ 260350 w 971550"/>
              <a:gd name="connsiteY70" fmla="*/ 565150 h 1733550"/>
              <a:gd name="connsiteX71" fmla="*/ 247650 w 971550"/>
              <a:gd name="connsiteY71" fmla="*/ 504825 h 1733550"/>
              <a:gd name="connsiteX72" fmla="*/ 250825 w 971550"/>
              <a:gd name="connsiteY72" fmla="*/ 482600 h 1733550"/>
              <a:gd name="connsiteX73" fmla="*/ 304800 w 971550"/>
              <a:gd name="connsiteY73" fmla="*/ 412750 h 1733550"/>
              <a:gd name="connsiteX74" fmla="*/ 250825 w 971550"/>
              <a:gd name="connsiteY74" fmla="*/ 374650 h 1733550"/>
              <a:gd name="connsiteX75" fmla="*/ 203200 w 971550"/>
              <a:gd name="connsiteY75" fmla="*/ 355600 h 1733550"/>
              <a:gd name="connsiteX76" fmla="*/ 158750 w 971550"/>
              <a:gd name="connsiteY76" fmla="*/ 292100 h 1733550"/>
              <a:gd name="connsiteX77" fmla="*/ 85725 w 971550"/>
              <a:gd name="connsiteY77" fmla="*/ 222250 h 1733550"/>
              <a:gd name="connsiteX78" fmla="*/ 22225 w 971550"/>
              <a:gd name="connsiteY78" fmla="*/ 215900 h 1733550"/>
              <a:gd name="connsiteX79" fmla="*/ 25400 w 971550"/>
              <a:gd name="connsiteY79" fmla="*/ 187325 h 1733550"/>
              <a:gd name="connsiteX80" fmla="*/ 92075 w 971550"/>
              <a:gd name="connsiteY80" fmla="*/ 101600 h 1733550"/>
              <a:gd name="connsiteX81" fmla="*/ 82550 w 971550"/>
              <a:gd name="connsiteY81" fmla="*/ 22225 h 1733550"/>
              <a:gd name="connsiteX82" fmla="*/ 130175 w 971550"/>
              <a:gd name="connsiteY82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71550" h="1733550">
                <a:moveTo>
                  <a:pt x="130175" y="0"/>
                </a:moveTo>
                <a:lnTo>
                  <a:pt x="203200" y="3175"/>
                </a:lnTo>
                <a:lnTo>
                  <a:pt x="238125" y="15875"/>
                </a:lnTo>
                <a:lnTo>
                  <a:pt x="250825" y="63500"/>
                </a:lnTo>
                <a:lnTo>
                  <a:pt x="234950" y="98425"/>
                </a:lnTo>
                <a:lnTo>
                  <a:pt x="241300" y="114300"/>
                </a:lnTo>
                <a:lnTo>
                  <a:pt x="323850" y="127000"/>
                </a:lnTo>
                <a:lnTo>
                  <a:pt x="342900" y="104775"/>
                </a:lnTo>
                <a:lnTo>
                  <a:pt x="520700" y="130175"/>
                </a:lnTo>
                <a:lnTo>
                  <a:pt x="644525" y="149225"/>
                </a:lnTo>
                <a:lnTo>
                  <a:pt x="660400" y="171450"/>
                </a:lnTo>
                <a:lnTo>
                  <a:pt x="654050" y="215900"/>
                </a:lnTo>
                <a:lnTo>
                  <a:pt x="717550" y="219075"/>
                </a:lnTo>
                <a:lnTo>
                  <a:pt x="746125" y="219075"/>
                </a:lnTo>
                <a:lnTo>
                  <a:pt x="787400" y="171450"/>
                </a:lnTo>
                <a:lnTo>
                  <a:pt x="784225" y="228600"/>
                </a:lnTo>
                <a:lnTo>
                  <a:pt x="803275" y="292100"/>
                </a:lnTo>
                <a:lnTo>
                  <a:pt x="790575" y="349250"/>
                </a:lnTo>
                <a:lnTo>
                  <a:pt x="755650" y="406400"/>
                </a:lnTo>
                <a:lnTo>
                  <a:pt x="755650" y="476250"/>
                </a:lnTo>
                <a:lnTo>
                  <a:pt x="736600" y="533400"/>
                </a:lnTo>
                <a:cubicBezTo>
                  <a:pt x="735542" y="569383"/>
                  <a:pt x="734483" y="605367"/>
                  <a:pt x="733425" y="641350"/>
                </a:cubicBezTo>
                <a:lnTo>
                  <a:pt x="787400" y="768350"/>
                </a:lnTo>
                <a:lnTo>
                  <a:pt x="796925" y="869950"/>
                </a:lnTo>
                <a:lnTo>
                  <a:pt x="863600" y="949325"/>
                </a:lnTo>
                <a:lnTo>
                  <a:pt x="854075" y="971550"/>
                </a:lnTo>
                <a:lnTo>
                  <a:pt x="841375" y="1000125"/>
                </a:lnTo>
                <a:lnTo>
                  <a:pt x="863600" y="1019175"/>
                </a:lnTo>
                <a:lnTo>
                  <a:pt x="841375" y="1082675"/>
                </a:lnTo>
                <a:lnTo>
                  <a:pt x="838200" y="1117600"/>
                </a:lnTo>
                <a:lnTo>
                  <a:pt x="806450" y="1123950"/>
                </a:lnTo>
                <a:lnTo>
                  <a:pt x="847725" y="1244600"/>
                </a:lnTo>
                <a:lnTo>
                  <a:pt x="882650" y="1355725"/>
                </a:lnTo>
                <a:lnTo>
                  <a:pt x="892175" y="1438275"/>
                </a:lnTo>
                <a:lnTo>
                  <a:pt x="927100" y="1492250"/>
                </a:lnTo>
                <a:lnTo>
                  <a:pt x="971550" y="1533525"/>
                </a:lnTo>
                <a:lnTo>
                  <a:pt x="962025" y="1571625"/>
                </a:lnTo>
                <a:lnTo>
                  <a:pt x="828675" y="1539875"/>
                </a:lnTo>
                <a:lnTo>
                  <a:pt x="796925" y="1593850"/>
                </a:lnTo>
                <a:lnTo>
                  <a:pt x="771525" y="1663700"/>
                </a:lnTo>
                <a:lnTo>
                  <a:pt x="723900" y="1733550"/>
                </a:lnTo>
                <a:lnTo>
                  <a:pt x="673100" y="1682750"/>
                </a:lnTo>
                <a:lnTo>
                  <a:pt x="596900" y="1622425"/>
                </a:lnTo>
                <a:lnTo>
                  <a:pt x="565150" y="1562100"/>
                </a:lnTo>
                <a:lnTo>
                  <a:pt x="571500" y="1454150"/>
                </a:lnTo>
                <a:lnTo>
                  <a:pt x="536575" y="1422400"/>
                </a:lnTo>
                <a:lnTo>
                  <a:pt x="501650" y="1416050"/>
                </a:lnTo>
                <a:lnTo>
                  <a:pt x="488950" y="1355725"/>
                </a:lnTo>
                <a:lnTo>
                  <a:pt x="400050" y="1365250"/>
                </a:lnTo>
                <a:lnTo>
                  <a:pt x="396875" y="1409700"/>
                </a:lnTo>
                <a:lnTo>
                  <a:pt x="311150" y="1454150"/>
                </a:lnTo>
                <a:lnTo>
                  <a:pt x="206375" y="1473200"/>
                </a:lnTo>
                <a:lnTo>
                  <a:pt x="184150" y="1454150"/>
                </a:lnTo>
                <a:lnTo>
                  <a:pt x="228600" y="1393825"/>
                </a:lnTo>
                <a:lnTo>
                  <a:pt x="155575" y="1231900"/>
                </a:lnTo>
                <a:lnTo>
                  <a:pt x="111125" y="1181100"/>
                </a:lnTo>
                <a:lnTo>
                  <a:pt x="28575" y="1133475"/>
                </a:lnTo>
                <a:lnTo>
                  <a:pt x="0" y="1047750"/>
                </a:lnTo>
                <a:lnTo>
                  <a:pt x="28575" y="1019175"/>
                </a:lnTo>
                <a:lnTo>
                  <a:pt x="98425" y="1044575"/>
                </a:lnTo>
                <a:lnTo>
                  <a:pt x="149225" y="1066800"/>
                </a:lnTo>
                <a:lnTo>
                  <a:pt x="196850" y="1082675"/>
                </a:lnTo>
                <a:lnTo>
                  <a:pt x="196850" y="1082675"/>
                </a:lnTo>
                <a:lnTo>
                  <a:pt x="177800" y="1035050"/>
                </a:lnTo>
                <a:lnTo>
                  <a:pt x="171450" y="1006475"/>
                </a:lnTo>
                <a:lnTo>
                  <a:pt x="257175" y="1019175"/>
                </a:lnTo>
                <a:lnTo>
                  <a:pt x="330200" y="876300"/>
                </a:lnTo>
                <a:lnTo>
                  <a:pt x="184150" y="736600"/>
                </a:lnTo>
                <a:lnTo>
                  <a:pt x="234950" y="711200"/>
                </a:lnTo>
                <a:lnTo>
                  <a:pt x="276225" y="584200"/>
                </a:lnTo>
                <a:lnTo>
                  <a:pt x="260350" y="565150"/>
                </a:lnTo>
                <a:lnTo>
                  <a:pt x="247650" y="504825"/>
                </a:lnTo>
                <a:lnTo>
                  <a:pt x="250825" y="482600"/>
                </a:lnTo>
                <a:lnTo>
                  <a:pt x="304800" y="412750"/>
                </a:lnTo>
                <a:lnTo>
                  <a:pt x="250825" y="374650"/>
                </a:lnTo>
                <a:lnTo>
                  <a:pt x="203200" y="355600"/>
                </a:lnTo>
                <a:lnTo>
                  <a:pt x="158750" y="292100"/>
                </a:lnTo>
                <a:lnTo>
                  <a:pt x="85725" y="222250"/>
                </a:lnTo>
                <a:lnTo>
                  <a:pt x="22225" y="215900"/>
                </a:lnTo>
                <a:lnTo>
                  <a:pt x="25400" y="187325"/>
                </a:lnTo>
                <a:lnTo>
                  <a:pt x="92075" y="101600"/>
                </a:lnTo>
                <a:lnTo>
                  <a:pt x="82550" y="22225"/>
                </a:lnTo>
                <a:lnTo>
                  <a:pt x="130175" y="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6" name="Прямоугольник 295"/>
          <p:cNvSpPr/>
          <p:nvPr/>
        </p:nvSpPr>
        <p:spPr>
          <a:xfrm>
            <a:off x="7929586" y="5754288"/>
            <a:ext cx="81438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Бавлы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7850187" y="3826270"/>
            <a:ext cx="1270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Муслюмово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7586682" y="4450938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Азнакаево</a:t>
            </a:r>
          </a:p>
        </p:txBody>
      </p:sp>
      <p:sp>
        <p:nvSpPr>
          <p:cNvPr id="299" name="Прямоугольник 298"/>
          <p:cNvSpPr/>
          <p:nvPr/>
        </p:nvSpPr>
        <p:spPr>
          <a:xfrm>
            <a:off x="1905042" y="3750851"/>
            <a:ext cx="12747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Камское  Устье</a:t>
            </a:r>
          </a:p>
        </p:txBody>
      </p:sp>
      <p:sp>
        <p:nvSpPr>
          <p:cNvPr id="300" name="Прямоугольник 299"/>
          <p:cNvSpPr/>
          <p:nvPr/>
        </p:nvSpPr>
        <p:spPr>
          <a:xfrm>
            <a:off x="2312996" y="2280840"/>
            <a:ext cx="9763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Высокая Гора</a:t>
            </a:r>
          </a:p>
        </p:txBody>
      </p:sp>
      <p:sp>
        <p:nvSpPr>
          <p:cNvPr id="301" name="Прямоугольник 300"/>
          <p:cNvSpPr/>
          <p:nvPr/>
        </p:nvSpPr>
        <p:spPr>
          <a:xfrm>
            <a:off x="2493966" y="2481745"/>
            <a:ext cx="771592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Казань</a:t>
            </a:r>
          </a:p>
        </p:txBody>
      </p:sp>
      <p:sp>
        <p:nvSpPr>
          <p:cNvPr id="302" name="Прямоугольник 301"/>
          <p:cNvSpPr/>
          <p:nvPr/>
        </p:nvSpPr>
        <p:spPr>
          <a:xfrm>
            <a:off x="5359407" y="3367457"/>
            <a:ext cx="11239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Нижнекамск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154375" y="4623185"/>
            <a:ext cx="1381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Базарные Матаки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6926264" y="3835000"/>
            <a:ext cx="889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Сарманово</a:t>
            </a:r>
          </a:p>
        </p:txBody>
      </p:sp>
      <p:sp>
        <p:nvSpPr>
          <p:cNvPr id="305" name="Прямоугольник 304"/>
          <p:cNvSpPr/>
          <p:nvPr/>
        </p:nvSpPr>
        <p:spPr>
          <a:xfrm>
            <a:off x="5605483" y="2618182"/>
            <a:ext cx="8413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Елабуга</a:t>
            </a:r>
          </a:p>
        </p:txBody>
      </p:sp>
      <p:sp>
        <p:nvSpPr>
          <p:cNvPr id="308" name="Прямоугольник 307"/>
          <p:cNvSpPr/>
          <p:nvPr/>
        </p:nvSpPr>
        <p:spPr>
          <a:xfrm>
            <a:off x="1676400" y="3173001"/>
            <a:ext cx="1062038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Верхний  Услон</a:t>
            </a:r>
          </a:p>
        </p:txBody>
      </p:sp>
      <p:sp>
        <p:nvSpPr>
          <p:cNvPr id="309" name="Прямоугольник 308"/>
          <p:cNvSpPr/>
          <p:nvPr/>
        </p:nvSpPr>
        <p:spPr>
          <a:xfrm>
            <a:off x="6421445" y="2872964"/>
            <a:ext cx="1652588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Набережные Челны</a:t>
            </a:r>
          </a:p>
        </p:txBody>
      </p:sp>
      <p:sp>
        <p:nvSpPr>
          <p:cNvPr id="310" name="Прямоугольник 309"/>
          <p:cNvSpPr/>
          <p:nvPr/>
        </p:nvSpPr>
        <p:spPr>
          <a:xfrm>
            <a:off x="4013222" y="2304639"/>
            <a:ext cx="8477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Богатые Сабы</a:t>
            </a:r>
          </a:p>
        </p:txBody>
      </p:sp>
      <p:sp>
        <p:nvSpPr>
          <p:cNvPr id="311" name="Прямоугольник 310"/>
          <p:cNvSpPr/>
          <p:nvPr/>
        </p:nvSpPr>
        <p:spPr>
          <a:xfrm>
            <a:off x="3560801" y="3820103"/>
            <a:ext cx="1235880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Алексеевское</a:t>
            </a:r>
          </a:p>
        </p:txBody>
      </p:sp>
      <p:sp>
        <p:nvSpPr>
          <p:cNvPr id="312" name="Прямоугольник 311"/>
          <p:cNvSpPr/>
          <p:nvPr/>
        </p:nvSpPr>
        <p:spPr>
          <a:xfrm>
            <a:off x="3378224" y="1873635"/>
            <a:ext cx="5000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Арск</a:t>
            </a:r>
          </a:p>
        </p:txBody>
      </p:sp>
      <p:grpSp>
        <p:nvGrpSpPr>
          <p:cNvPr id="67786" name="Группа 234"/>
          <p:cNvGrpSpPr>
            <a:grpSpLocks/>
          </p:cNvGrpSpPr>
          <p:nvPr/>
        </p:nvGrpSpPr>
        <p:grpSpPr bwMode="auto">
          <a:xfrm>
            <a:off x="9752841" y="5300323"/>
            <a:ext cx="2378873" cy="1392580"/>
            <a:chOff x="793779" y="8202790"/>
            <a:chExt cx="4921221" cy="1392450"/>
          </a:xfrm>
        </p:grpSpPr>
        <p:sp>
          <p:nvSpPr>
            <p:cNvPr id="121" name="Прямоугольник 12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3" name="Text Box 144"/>
            <p:cNvSpPr txBox="1">
              <a:spLocks noChangeArrowheads="1"/>
            </p:cNvSpPr>
            <p:nvPr/>
          </p:nvSpPr>
          <p:spPr bwMode="auto">
            <a:xfrm>
              <a:off x="1729477" y="8202790"/>
              <a:ext cx="2972872" cy="3427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7790" name="Прямоугольник 123"/>
          <p:cNvSpPr>
            <a:spLocks noChangeArrowheads="1"/>
          </p:cNvSpPr>
          <p:nvPr/>
        </p:nvSpPr>
        <p:spPr bwMode="auto">
          <a:xfrm>
            <a:off x="10270360" y="5641913"/>
            <a:ext cx="1793083" cy="921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4471" tIns="37242" rIns="74471" bIns="37242">
            <a:spAutoFit/>
          </a:bodyPr>
          <a:lstStyle/>
          <a:p>
            <a:pPr algn="just"/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Показатели по </a:t>
            </a:r>
            <a:r>
              <a:rPr lang="ru-RU" dirty="0" smtClean="0">
                <a:solidFill>
                  <a:srgbClr val="000000"/>
                </a:solidFill>
                <a:cs typeface="Times New Roman" pitchFamily="18" charset="0"/>
              </a:rPr>
              <a:t>происшествиям, </a:t>
            </a:r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связанных с посадкой судов на мель </a:t>
            </a:r>
            <a:r>
              <a:rPr lang="ru-RU" dirty="0" smtClean="0">
                <a:solidFill>
                  <a:srgbClr val="000000"/>
                </a:solidFill>
                <a:cs typeface="Times New Roman" pitchFamily="18" charset="0"/>
              </a:rPr>
              <a:t>(согласно статистических данных за 2021-2022 гг.)</a:t>
            </a:r>
            <a:endParaRPr lang="ru-RU" dirty="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67791" name="Группа 101"/>
          <p:cNvGrpSpPr>
            <a:grpSpLocks/>
          </p:cNvGrpSpPr>
          <p:nvPr/>
        </p:nvGrpSpPr>
        <p:grpSpPr bwMode="auto">
          <a:xfrm>
            <a:off x="9867924" y="789007"/>
            <a:ext cx="2263775" cy="1627187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1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7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10125107" y="1206534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10125100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10490240" y="146686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 bwMode="auto">
          <a:xfrm>
            <a:off x="2573820" y="274399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 bwMode="auto">
          <a:xfrm>
            <a:off x="2954820" y="362422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2650020" y="461482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9839175" y="589859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 bwMode="auto">
          <a:xfrm>
            <a:off x="3646345" y="40726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(ПОКАЗАТЕЛИ СТАТИСТИЧЕСКИХ ДАННЫХ СВЯЗАННЫХ С ПРОВЕДЕНИЕМ ПОИСКОВЫХ РАБОТ </a:t>
            </a:r>
          </a:p>
          <a:p>
            <a:r>
              <a:rPr lang="ru-RU" altLang="ru-RU"/>
              <a:t>В ПРИРОДНОЙ СРЕДЕ ЗА 2022 г.)</a:t>
            </a:r>
          </a:p>
        </p:txBody>
      </p:sp>
      <p:sp>
        <p:nvSpPr>
          <p:cNvPr id="6349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73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349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7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2038" y="3722810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240" y="2738122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827" y="3089616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9044" y="1524573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559" y="1723483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778" y="2482438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201" y="1467768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165" y="4017619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407" y="2776751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045" y="4433156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3056" y="2065512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672" y="1586466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78" y="290505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506" y="2668808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5" y="1460028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99" y="1993665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600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200" y="2669703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8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94" y="3680149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54" y="468028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9" y="2796708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625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999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214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50" y="3710316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9" y="3850007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Алексеевское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5" name="Полилиния 304"/>
          <p:cNvSpPr/>
          <p:nvPr/>
        </p:nvSpPr>
        <p:spPr>
          <a:xfrm>
            <a:off x="7080721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28" y="2589359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87" y="2668920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91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75" y="2946715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7027" y="4087513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60" y="4459074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104" y="4151256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6" y="4390789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4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19" y="4139042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82" y="2644351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13" y="3527299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66" y="4910397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651" y="4790908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262" y="1768162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89" y="2822914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84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503" y="3637280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53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40" y="4357228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301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121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224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3" y="4621539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59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347" y="4910424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590" y="4954236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73" y="5226610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70004" y="5436866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316195" y="2189709"/>
            <a:ext cx="10953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8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312" y="3832784"/>
            <a:ext cx="70802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9116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64" y="4321509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604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03" y="3376936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518" y="2710672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8" y="2560971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94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710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90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42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74" y="3400208"/>
            <a:ext cx="110013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79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50" y="3531721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9" y="2791383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6" y="3016809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9" y="5122616"/>
            <a:ext cx="741361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35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36" y="1903745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68" y="3560299"/>
            <a:ext cx="1273174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48745"/>
            <a:ext cx="628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92" y="5826465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8" y="3836516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3672" name="Группа 101"/>
          <p:cNvGrpSpPr>
            <a:grpSpLocks/>
          </p:cNvGrpSpPr>
          <p:nvPr/>
        </p:nvGrpSpPr>
        <p:grpSpPr bwMode="auto">
          <a:xfrm>
            <a:off x="9867910" y="2449554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0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673" name="Прямоугольник 4"/>
          <p:cNvSpPr>
            <a:spLocks noChangeArrowheads="1"/>
          </p:cNvSpPr>
          <p:nvPr/>
        </p:nvSpPr>
        <p:spPr bwMode="auto">
          <a:xfrm>
            <a:off x="9933008" y="2817837"/>
            <a:ext cx="2151061" cy="1732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23" tIns="34823" rIns="34823" bIns="34823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3674" name="Группа 101"/>
          <p:cNvGrpSpPr>
            <a:grpSpLocks/>
          </p:cNvGrpSpPr>
          <p:nvPr/>
        </p:nvGrpSpPr>
        <p:grpSpPr bwMode="auto">
          <a:xfrm>
            <a:off x="9867924" y="789007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0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7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7" y="1206534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100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40" y="146686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683" name="Группа 2"/>
          <p:cNvGrpSpPr>
            <a:grpSpLocks/>
          </p:cNvGrpSpPr>
          <p:nvPr/>
        </p:nvGrpSpPr>
        <p:grpSpPr bwMode="auto">
          <a:xfrm>
            <a:off x="9867924" y="5080012"/>
            <a:ext cx="2263775" cy="1627187"/>
            <a:chOff x="9867900" y="788987"/>
            <a:chExt cx="2263775" cy="1627360"/>
          </a:xfrm>
        </p:grpSpPr>
        <p:grpSp>
          <p:nvGrpSpPr>
            <p:cNvPr id="63696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3702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810"/>
              <a:ext cx="1674812" cy="692571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algn="just" defTabSz="764689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2022 г.)</a:t>
              </a:r>
            </a:p>
          </p:txBody>
        </p:sp>
      </p:grpSp>
      <p:sp>
        <p:nvSpPr>
          <p:cNvPr id="123" name="Прямоугольник 122"/>
          <p:cNvSpPr/>
          <p:nvPr/>
        </p:nvSpPr>
        <p:spPr>
          <a:xfrm>
            <a:off x="3902090" y="3200966"/>
            <a:ext cx="127317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 bwMode="auto">
          <a:xfrm>
            <a:off x="9915144" y="5607646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 bwMode="auto">
          <a:xfrm>
            <a:off x="6782160" y="4673589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 bwMode="auto">
          <a:xfrm>
            <a:off x="2093254" y="4845301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 bwMode="auto">
          <a:xfrm>
            <a:off x="1868337" y="402607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2095510" y="321687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 bwMode="auto">
          <a:xfrm>
            <a:off x="4000267" y="3455388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 bwMode="auto">
          <a:xfrm>
            <a:off x="3023239" y="243404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4952206" y="221059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 bwMode="auto">
          <a:xfrm>
            <a:off x="6966759" y="31305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5882718" y="3635418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 bwMode="auto">
          <a:xfrm>
            <a:off x="7537091" y="5499811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76130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Прямоугольник 4"/>
          <p:cNvSpPr>
            <a:spLocks noChangeArrowheads="1"/>
          </p:cNvSpPr>
          <p:nvPr/>
        </p:nvSpPr>
        <p:spPr bwMode="auto">
          <a:xfrm>
            <a:off x="25" y="34"/>
            <a:ext cx="12190413" cy="62706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/>
          <a:p>
            <a:pPr algn="ctr" defTabSz="879351">
              <a:lnSpc>
                <a:spcPct val="85000"/>
              </a:lnSpc>
            </a:pPr>
            <a:r>
              <a:rPr lang="ru-RU" altLang="ru-RU" sz="1400">
                <a:solidFill>
                  <a:prstClr val="white"/>
                </a:solidFill>
                <a:cs typeface="Times New Roman" panose="02020603050405020304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879351">
              <a:lnSpc>
                <a:spcPct val="85000"/>
              </a:lnSpc>
            </a:pPr>
            <a:r>
              <a:rPr lang="ru-RU" altLang="ru-RU" sz="1400">
                <a:solidFill>
                  <a:prstClr val="white"/>
                </a:solidFill>
                <a:cs typeface="Times New Roman" panose="02020603050405020304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5529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495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5" name="Rectangle 58"/>
          <p:cNvSpPr>
            <a:spLocks noChangeArrowheads="1"/>
          </p:cNvSpPr>
          <p:nvPr/>
        </p:nvSpPr>
        <p:spPr bwMode="auto">
          <a:xfrm>
            <a:off x="152171" y="1372394"/>
            <a:ext cx="11891963" cy="1447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6941" tIns="43451" rIns="86941" bIns="43451"/>
          <a:lstStyle/>
          <a:p>
            <a:pPr algn="ctr"/>
            <a:r>
              <a:rPr lang="ru-RU" sz="2000" b="1" u="sng" dirty="0" smtClean="0">
                <a:solidFill>
                  <a:srgbClr val="000000"/>
                </a:solidFill>
                <a:latin typeface="Times New Roman"/>
                <a:ea typeface="Times New Roman"/>
              </a:rPr>
              <a:t>Консультация </a:t>
            </a: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– предупреждение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об интенсивности метеорологического явления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с 18 часов 28 ноября до 10 часов. 29 ноября 2022 года 	</a:t>
            </a:r>
          </a:p>
          <a:p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Ночью и утром 29 ноября 2022 года на территории Республики Татарстан местами ожидается туман. </a:t>
            </a:r>
          </a:p>
          <a:p>
            <a:pPr indent="447675" algn="just"/>
            <a:endParaRPr lang="ru-RU" sz="20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>
              <a:spcAft>
                <a:spcPts val="0"/>
              </a:spcAft>
              <a:tabLst>
                <a:tab pos="676275" algn="l"/>
              </a:tabLs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 </a:t>
            </a:r>
            <a:endParaRPr lang="ru-RU" sz="1400" dirty="0">
              <a:solidFill>
                <a:srgbClr val="0070C0"/>
              </a:solidFill>
              <a:latin typeface="Times New Roman"/>
              <a:ea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9792797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815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339" name="Группа 1"/>
          <p:cNvGrpSpPr>
            <a:grpSpLocks/>
          </p:cNvGrpSpPr>
          <p:nvPr/>
        </p:nvGrpSpPr>
        <p:grpSpPr bwMode="auto">
          <a:xfrm>
            <a:off x="408424" y="1182590"/>
            <a:ext cx="9124949" cy="5494339"/>
            <a:chOff x="397882" y="1147118"/>
            <a:chExt cx="11318065" cy="5399113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3603486" y="3306493"/>
              <a:ext cx="9037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04" y="2690458"/>
              <a:ext cx="1501867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31" y="3041793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0"/>
              <a:ext cx="1677666" cy="1322207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081" y="3405352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5" y="1675887"/>
              <a:ext cx="2088099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5977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9" y="2434572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07"/>
              <a:ext cx="1290200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28" y="2353639"/>
              <a:ext cx="1796622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0" y="3969873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3" y="2662826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48" y="3457805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1492" y="4385650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1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54" y="153883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71" y="2857302"/>
              <a:ext cx="1012346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169"/>
              <a:ext cx="154445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5970277" y="1955546"/>
              <a:ext cx="78958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2942" y="2647392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701" y="2162236"/>
              <a:ext cx="60646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90095" y="3682444"/>
              <a:ext cx="63993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4749" y="2800274"/>
              <a:ext cx="9037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28" y="3533032"/>
              <a:ext cx="1573219" cy="913223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3" y="3675322"/>
              <a:ext cx="1600104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2" y="3458214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3" y="2918955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8661" y="3750304"/>
              <a:ext cx="108297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2366" y="3328333"/>
              <a:ext cx="127791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Рыбная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Arial" pitchFamily="34" charset="0"/>
                </a:rPr>
                <a:t> 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59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919" y="3814261"/>
              <a:ext cx="107116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6" y="2513061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4" y="2375522"/>
              <a:ext cx="1565562" cy="127438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8952" y="2924294"/>
              <a:ext cx="94120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892" y="4039999"/>
              <a:ext cx="2146949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19" y="4103703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5945" y="4236241"/>
              <a:ext cx="132319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679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88" y="259686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3" y="3479599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265" y="4852050"/>
              <a:ext cx="951955" cy="66346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19" y="4701552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20" y="1720605"/>
              <a:ext cx="1504292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68" y="2800274"/>
              <a:ext cx="108691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3093" y="3060005"/>
              <a:ext cx="108297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91064" y="5052893"/>
              <a:ext cx="63993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807" y="4392241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5" y="4749999"/>
              <a:ext cx="1624447" cy="1133368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2" y="4229553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276" y="4381317"/>
              <a:ext cx="78564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091" y="4404554"/>
              <a:ext cx="1099843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269" y="4598157"/>
              <a:ext cx="144330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633" y="4628131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60" y="4862716"/>
              <a:ext cx="1653837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9520" y="5141806"/>
              <a:ext cx="124443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2" y="4896878"/>
              <a:ext cx="1118950" cy="1062629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7426" y="5211239"/>
              <a:ext cx="913637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27" y="5341036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3856" y="2037437"/>
              <a:ext cx="118930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48" y="3640451"/>
              <a:ext cx="1353961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022" y="3896941"/>
              <a:ext cx="78368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29" y="4091297"/>
              <a:ext cx="1340633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719" y="4302541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21" y="3024069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24" y="2663080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19942" y="2599817"/>
              <a:ext cx="73445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882" y="4788481"/>
              <a:ext cx="1551607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18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2744" y="1455570"/>
              <a:ext cx="832905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926" y="4904693"/>
              <a:ext cx="109675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5484" y="3383707"/>
              <a:ext cx="135667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0066" y="5772834"/>
              <a:ext cx="98452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807" y="1808901"/>
              <a:ext cx="958925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3090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5826" y="3506945"/>
              <a:ext cx="17051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Большие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423" y="2368154"/>
              <a:ext cx="102784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2863" y="2776093"/>
              <a:ext cx="182727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337" y="3081073"/>
              <a:ext cx="139802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701" y="3826743"/>
              <a:ext cx="108888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609" y="2285479"/>
              <a:ext cx="118733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7259" y="3865330"/>
              <a:ext cx="1207025" cy="24195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Камское</a:t>
              </a:r>
            </a:p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4203" y="3918004"/>
              <a:ext cx="108494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6878" y="4440600"/>
              <a:ext cx="108691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1401" y="4806415"/>
              <a:ext cx="108494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355" y="5140254"/>
              <a:ext cx="108494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365" y="4527177"/>
              <a:ext cx="108494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Аксубаево</a:t>
              </a:r>
            </a:p>
          </p:txBody>
        </p:sp>
      </p:grpSp>
      <p:sp>
        <p:nvSpPr>
          <p:cNvPr id="14340" name="Заголовок 1"/>
          <p:cNvSpPr txBox="1">
            <a:spLocks/>
          </p:cNvSpPr>
          <p:nvPr/>
        </p:nvSpPr>
        <p:spPr bwMode="auto">
          <a:xfrm>
            <a:off x="-11113" y="1594"/>
            <a:ext cx="12201526" cy="5969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(ПРОГНОСТИЧЕСКАЯ КАРТА ПРЕДУПРЕЖДЕНИЙ) </a:t>
            </a:r>
            <a:endParaRPr lang="ru-RU" dirty="0"/>
          </a:p>
        </p:txBody>
      </p:sp>
      <p:grpSp>
        <p:nvGrpSpPr>
          <p:cNvPr id="14341" name="Группа 234"/>
          <p:cNvGrpSpPr>
            <a:grpSpLocks/>
          </p:cNvGrpSpPr>
          <p:nvPr/>
        </p:nvGrpSpPr>
        <p:grpSpPr bwMode="auto">
          <a:xfrm>
            <a:off x="9867900" y="4312022"/>
            <a:ext cx="2273300" cy="2395178"/>
            <a:chOff x="793779" y="8202794"/>
            <a:chExt cx="4921221" cy="1392433"/>
          </a:xfrm>
        </p:grpSpPr>
        <p:sp>
          <p:nvSpPr>
            <p:cNvPr id="120" name="Прямоугольник 119"/>
            <p:cNvSpPr/>
            <p:nvPr/>
          </p:nvSpPr>
          <p:spPr>
            <a:xfrm>
              <a:off x="793779" y="8231073"/>
              <a:ext cx="4921221" cy="1364154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361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1992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4342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33" y="4755260"/>
            <a:ext cx="2212975" cy="19503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343" name="Группа 101"/>
          <p:cNvGrpSpPr>
            <a:grpSpLocks/>
          </p:cNvGrpSpPr>
          <p:nvPr/>
        </p:nvGrpSpPr>
        <p:grpSpPr bwMode="auto">
          <a:xfrm>
            <a:off x="9867935" y="789023"/>
            <a:ext cx="2263775" cy="2166938"/>
            <a:chOff x="517062" y="7636898"/>
            <a:chExt cx="5186018" cy="2066682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359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694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7" name="Прямоугольник 126"/>
          <p:cNvSpPr>
            <a:spLocks noChangeAspect="1"/>
          </p:cNvSpPr>
          <p:nvPr/>
        </p:nvSpPr>
        <p:spPr>
          <a:xfrm>
            <a:off x="9980626" y="1704982"/>
            <a:ext cx="292101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11" tIns="38214" rIns="76411" bIns="382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/>
          <p:cNvSpPr/>
          <p:nvPr/>
        </p:nvSpPr>
        <p:spPr>
          <a:xfrm>
            <a:off x="10361621" y="1685927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33" name="Прямоугольник 132"/>
          <p:cNvSpPr>
            <a:spLocks noChangeAspect="1"/>
          </p:cNvSpPr>
          <p:nvPr/>
        </p:nvSpPr>
        <p:spPr>
          <a:xfrm>
            <a:off x="9986975" y="2527308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11" tIns="38214" rIns="76411" bIns="382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Прямоугольник 133"/>
          <p:cNvSpPr/>
          <p:nvPr/>
        </p:nvSpPr>
        <p:spPr>
          <a:xfrm>
            <a:off x="10367971" y="2516210"/>
            <a:ext cx="1695450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9980626" y="1206533"/>
            <a:ext cx="292101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29" tIns="38224" rIns="76429" bIns="3822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361621" y="1220794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24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9990182" y="2165358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11" tIns="38214" rIns="76411" bIns="382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364810" y="2143150"/>
            <a:ext cx="1776413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2" name="Прямоугольник 111"/>
          <p:cNvSpPr/>
          <p:nvPr/>
        </p:nvSpPr>
        <p:spPr bwMode="auto">
          <a:xfrm>
            <a:off x="7686474" y="1434378"/>
            <a:ext cx="709899" cy="107722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7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Агрызский</a:t>
            </a:r>
          </a:p>
        </p:txBody>
      </p:sp>
      <p:sp>
        <p:nvSpPr>
          <p:cNvPr id="160" name="Прямоугольник 159"/>
          <p:cNvSpPr/>
          <p:nvPr/>
        </p:nvSpPr>
        <p:spPr>
          <a:xfrm>
            <a:off x="1559781" y="2215612"/>
            <a:ext cx="3038475" cy="1660079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7" tIns="38390" rIns="76757" bIns="383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-11…-15,</a:t>
            </a:r>
            <a:endParaRPr lang="ru-RU" sz="32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1800" b="1" dirty="0" smtClean="0">
                <a:solidFill>
                  <a:srgbClr val="002060"/>
                </a:solidFill>
              </a:rPr>
              <a:t>при прояснениях до </a:t>
            </a:r>
            <a:r>
              <a:rPr lang="ru-RU" sz="1800" b="1" dirty="0" smtClean="0">
                <a:solidFill>
                  <a:srgbClr val="002060"/>
                </a:solidFill>
              </a:rPr>
              <a:t>-17</a:t>
            </a:r>
            <a:endParaRPr lang="ru-RU" sz="18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-8…-11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62" name="Прямая соединительная линия 161"/>
          <p:cNvCxnSpPr/>
          <p:nvPr/>
        </p:nvCxnSpPr>
        <p:spPr>
          <a:xfrm>
            <a:off x="1553400" y="3201194"/>
            <a:ext cx="303371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47" name="Прямоугольник 146"/>
          <p:cNvSpPr/>
          <p:nvPr/>
        </p:nvSpPr>
        <p:spPr>
          <a:xfrm>
            <a:off x="5590816" y="2823865"/>
            <a:ext cx="3038475" cy="1444135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7" tIns="38390" rIns="76757" bIns="383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-3…-16,</a:t>
            </a:r>
            <a:endParaRPr lang="ru-RU" sz="32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1800" b="1" dirty="0">
                <a:solidFill>
                  <a:srgbClr val="002060"/>
                </a:solidFill>
              </a:rPr>
              <a:t>при прояснениях до </a:t>
            </a:r>
            <a:r>
              <a:rPr lang="ru-RU" sz="1800" b="1" dirty="0" smtClean="0">
                <a:solidFill>
                  <a:srgbClr val="002060"/>
                </a:solidFill>
              </a:rPr>
              <a:t>-21</a:t>
            </a:r>
            <a:endParaRPr lang="ru-RU" sz="18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-9…-13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50" name="Прямая соединительная линия 149"/>
          <p:cNvCxnSpPr/>
          <p:nvPr/>
        </p:nvCxnSpPr>
        <p:spPr>
          <a:xfrm>
            <a:off x="5584441" y="3734594"/>
            <a:ext cx="303371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85" name="Прямоугольник 184"/>
          <p:cNvSpPr/>
          <p:nvPr/>
        </p:nvSpPr>
        <p:spPr>
          <a:xfrm>
            <a:off x="3608823" y="4340696"/>
            <a:ext cx="3038475" cy="1660079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7" tIns="38390" rIns="76757" bIns="383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-12…-16,</a:t>
            </a:r>
            <a:endParaRPr lang="ru-RU" sz="32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1800" b="1" dirty="0">
                <a:solidFill>
                  <a:srgbClr val="002060"/>
                </a:solidFill>
              </a:rPr>
              <a:t>при прояснениях до -</a:t>
            </a:r>
            <a:r>
              <a:rPr lang="ru-RU" sz="1800" b="1" dirty="0" smtClean="0">
                <a:solidFill>
                  <a:srgbClr val="002060"/>
                </a:solidFill>
              </a:rPr>
              <a:t>18</a:t>
            </a:r>
            <a:endParaRPr lang="ru-RU" sz="18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-8…-11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215" name="Прямая соединительная линия 214"/>
          <p:cNvCxnSpPr/>
          <p:nvPr/>
        </p:nvCxnSpPr>
        <p:spPr>
          <a:xfrm>
            <a:off x="3602448" y="5334794"/>
            <a:ext cx="303371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4" name="Прямоугольник 113"/>
          <p:cNvSpPr/>
          <p:nvPr/>
        </p:nvSpPr>
        <p:spPr bwMode="auto">
          <a:xfrm>
            <a:off x="7686474" y="1434378"/>
            <a:ext cx="709899" cy="107722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7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Агрызский</a:t>
            </a:r>
          </a:p>
        </p:txBody>
      </p:sp>
      <p:sp>
        <p:nvSpPr>
          <p:cNvPr id="118" name="Прямоугольник 109"/>
          <p:cNvSpPr>
            <a:spLocks noChangeArrowheads="1"/>
          </p:cNvSpPr>
          <p:nvPr/>
        </p:nvSpPr>
        <p:spPr bwMode="auto">
          <a:xfrm>
            <a:off x="5740417" y="989162"/>
            <a:ext cx="3707590" cy="23083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59" tIns="0" rIns="91159" bIns="0">
            <a:spAutoFit/>
          </a:bodyPr>
          <a:lstStyle/>
          <a:p>
            <a:pPr algn="just"/>
            <a:r>
              <a:rPr lang="ru-RU" sz="1500" b="1" dirty="0">
                <a:solidFill>
                  <a:srgbClr val="000000"/>
                </a:solidFill>
                <a:cs typeface="Arial" pitchFamily="34" charset="0"/>
              </a:rPr>
              <a:t>Н</a:t>
            </a:r>
            <a:r>
              <a:rPr lang="ru-RU" sz="1500" b="1" dirty="0" smtClean="0">
                <a:solidFill>
                  <a:srgbClr val="000000"/>
                </a:solidFill>
                <a:cs typeface="Arial" pitchFamily="34" charset="0"/>
              </a:rPr>
              <a:t>а дорогах гололедица</a:t>
            </a:r>
            <a:endParaRPr lang="ru-RU" sz="1500" b="1" dirty="0">
              <a:solidFill>
                <a:srgbClr val="000000"/>
              </a:solidFill>
              <a:cs typeface="Arial" pitchFamily="34" charset="0"/>
            </a:endParaRPr>
          </a:p>
        </p:txBody>
      </p:sp>
      <p:pic>
        <p:nvPicPr>
          <p:cNvPr id="119" name="Picture 2" descr="C:\Users\cuks-nach-mon\Desktop\214 (1)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01419" y="953294"/>
            <a:ext cx="297199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7" name="Picture 2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89" y="1296194"/>
            <a:ext cx="305830" cy="2781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9" name="Прямоугольник 109"/>
          <p:cNvSpPr>
            <a:spLocks noChangeArrowheads="1"/>
          </p:cNvSpPr>
          <p:nvPr/>
        </p:nvSpPr>
        <p:spPr bwMode="auto">
          <a:xfrm>
            <a:off x="5740417" y="1296199"/>
            <a:ext cx="3707590" cy="289128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705" tIns="28866" rIns="57705" bIns="28866">
            <a:spAutoFit/>
          </a:bodyPr>
          <a:lstStyle/>
          <a:p>
            <a:r>
              <a:rPr lang="ru-RU" sz="1500" b="1" dirty="0">
                <a:solidFill>
                  <a:srgbClr val="000000"/>
                </a:solidFill>
                <a:cs typeface="Times New Roman" pitchFamily="18" charset="0"/>
              </a:rPr>
              <a:t>Местами туман</a:t>
            </a:r>
          </a:p>
        </p:txBody>
      </p:sp>
    </p:spTree>
    <p:extLst>
      <p:ext uri="{BB962C8B-B14F-4D97-AF65-F5344CB8AC3E}">
        <p14:creationId xmlns:p14="http://schemas.microsoft.com/office/powerpoint/2010/main" val="5469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36" y="390189"/>
            <a:ext cx="12183883" cy="64693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91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29" y="982871"/>
            <a:ext cx="2889867" cy="15811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" name="Группа 3"/>
          <p:cNvGrpSpPr/>
          <p:nvPr/>
        </p:nvGrpSpPr>
        <p:grpSpPr>
          <a:xfrm>
            <a:off x="11459919" y="76649"/>
            <a:ext cx="625918" cy="526555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0" y="-117"/>
            <a:ext cx="12198349" cy="723273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РИСКУ НАРУШЕНИЯ ТРАНСПОРТНОГО СООБЩЕНИЯ, </a:t>
            </a:r>
          </a:p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СВЯЗАННЫХ С НЕБЛАГОПРИЯТНЫМИ МЕТЕОЯВЛЕНИЯМИ </a:t>
            </a:r>
            <a:endParaRPr lang="ru-RU" kern="1200" dirty="0" smtClean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ФЕДЕРАЛЬНОЙ АВТОМОБИЛЬНОЙ  ДОРОГЕ 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М-7 «ВОЛГА» В ЕЛАБУЖСКОМ РАЙОНЕ</a:t>
            </a:r>
            <a:endParaRPr lang="ru-RU" kern="12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2" name="Прямоугольник 391"/>
          <p:cNvSpPr/>
          <p:nvPr/>
        </p:nvSpPr>
        <p:spPr>
          <a:xfrm>
            <a:off x="6530" y="732518"/>
            <a:ext cx="2889860" cy="24078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2" name="Прямоугольник 401"/>
          <p:cNvSpPr/>
          <p:nvPr/>
        </p:nvSpPr>
        <p:spPr>
          <a:xfrm>
            <a:off x="6536" y="977271"/>
            <a:ext cx="2889861" cy="158679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sz="1800">
              <a:solidFill>
                <a:prstClr val="white"/>
              </a:solidFill>
            </a:endParaRPr>
          </a:p>
        </p:txBody>
      </p:sp>
      <p:sp>
        <p:nvSpPr>
          <p:cNvPr id="415" name="CustomShape 16"/>
          <p:cNvSpPr/>
          <p:nvPr/>
        </p:nvSpPr>
        <p:spPr>
          <a:xfrm>
            <a:off x="4640325" y="6408230"/>
            <a:ext cx="1450917" cy="387961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wrap="none" lIns="79313" tIns="39660" rIns="79313" bIns="39660" anchor="ctr" anchorCtr="1">
            <a:spAutoFit/>
          </a:bodyPr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Отрезанные </a:t>
            </a:r>
            <a:r>
              <a:rPr lang="ru-RU" sz="1000" b="1" u="sng" spc="-1" dirty="0" err="1">
                <a:solidFill>
                  <a:srgbClr val="000000"/>
                </a:solidFill>
                <a:latin typeface="Times New Roman"/>
              </a:rPr>
              <a:t>н.п</a:t>
            </a: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.: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Объездная дорога</a:t>
            </a:r>
            <a:r>
              <a:rPr lang="ru-RU" sz="1000" b="1" u="sng" spc="-1" dirty="0" smtClean="0">
                <a:solidFill>
                  <a:srgbClr val="000000"/>
                </a:solidFill>
                <a:latin typeface="Times New Roman"/>
              </a:rPr>
              <a:t>:</a:t>
            </a:r>
            <a:r>
              <a:rPr lang="ru-RU" sz="1000" b="1" spc="-1" dirty="0" smtClean="0">
                <a:solidFill>
                  <a:srgbClr val="000000"/>
                </a:solidFill>
                <a:latin typeface="Times New Roman"/>
              </a:rPr>
              <a:t>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416" name="Rectangle 93"/>
          <p:cNvSpPr>
            <a:spLocks noChangeArrowheads="1"/>
          </p:cNvSpPr>
          <p:nvPr/>
        </p:nvSpPr>
        <p:spPr bwMode="auto">
          <a:xfrm>
            <a:off x="9298392" y="4114706"/>
            <a:ext cx="2892020" cy="1860263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 fontAlgn="auto">
              <a:spcBef>
                <a:spcPts val="0"/>
              </a:spcBef>
              <a:spcAft>
                <a:spcPts val="0"/>
              </a:spcAft>
            </a:pPr>
            <a:endParaRPr lang="ru-RU" altLang="ru-RU" sz="80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17" name="Text Box 97"/>
          <p:cNvSpPr txBox="1">
            <a:spLocks noChangeArrowheads="1"/>
          </p:cNvSpPr>
          <p:nvPr/>
        </p:nvSpPr>
        <p:spPr bwMode="auto">
          <a:xfrm>
            <a:off x="9792971" y="4169073"/>
            <a:ext cx="2118344" cy="250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Условные обозначения</a:t>
            </a:r>
          </a:p>
        </p:txBody>
      </p:sp>
      <p:sp>
        <p:nvSpPr>
          <p:cNvPr id="418" name="Text Box 97"/>
          <p:cNvSpPr txBox="1">
            <a:spLocks noChangeArrowheads="1"/>
          </p:cNvSpPr>
          <p:nvPr/>
        </p:nvSpPr>
        <p:spPr bwMode="auto">
          <a:xfrm>
            <a:off x="9705893" y="4560835"/>
            <a:ext cx="2547730" cy="558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Участок автодороги с повышенным риском возникновения ДТП, нарушением движения</a:t>
            </a:r>
          </a:p>
        </p:txBody>
      </p:sp>
      <p:sp>
        <p:nvSpPr>
          <p:cNvPr id="419" name="Полилиния 418"/>
          <p:cNvSpPr/>
          <p:nvPr/>
        </p:nvSpPr>
        <p:spPr>
          <a:xfrm>
            <a:off x="9341064" y="4698292"/>
            <a:ext cx="362880" cy="169829"/>
          </a:xfrm>
          <a:custGeom>
            <a:avLst/>
            <a:gdLst>
              <a:gd name="connsiteX0" fmla="*/ 0 w 275772"/>
              <a:gd name="connsiteY0" fmla="*/ 0 h 120952"/>
              <a:gd name="connsiteX1" fmla="*/ 130629 w 275772"/>
              <a:gd name="connsiteY1" fmla="*/ 116114 h 120952"/>
              <a:gd name="connsiteX2" fmla="*/ 275772 w 275772"/>
              <a:gd name="connsiteY2" fmla="*/ 29028 h 12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5772" h="120952">
                <a:moveTo>
                  <a:pt x="0" y="0"/>
                </a:moveTo>
                <a:cubicBezTo>
                  <a:pt x="42333" y="55638"/>
                  <a:pt x="84667" y="111276"/>
                  <a:pt x="130629" y="116114"/>
                </a:cubicBezTo>
                <a:cubicBezTo>
                  <a:pt x="176591" y="120952"/>
                  <a:pt x="226181" y="74990"/>
                  <a:pt x="275772" y="29028"/>
                </a:cubicBez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 fontAlgn="auto">
              <a:spcBef>
                <a:spcPts val="0"/>
              </a:spcBef>
              <a:spcAft>
                <a:spcPts val="0"/>
              </a:spcAft>
            </a:pPr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20" name="Полилиния 419"/>
          <p:cNvSpPr/>
          <p:nvPr/>
        </p:nvSpPr>
        <p:spPr>
          <a:xfrm>
            <a:off x="9352047" y="5177843"/>
            <a:ext cx="324682" cy="146054"/>
          </a:xfrm>
          <a:custGeom>
            <a:avLst/>
            <a:gdLst>
              <a:gd name="connsiteX0" fmla="*/ 0 w 246743"/>
              <a:gd name="connsiteY0" fmla="*/ 14515 h 104019"/>
              <a:gd name="connsiteX1" fmla="*/ 87086 w 246743"/>
              <a:gd name="connsiteY1" fmla="*/ 101600 h 104019"/>
              <a:gd name="connsiteX2" fmla="*/ 246743 w 246743"/>
              <a:gd name="connsiteY2" fmla="*/ 0 h 10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6743" h="104019">
                <a:moveTo>
                  <a:pt x="0" y="14515"/>
                </a:moveTo>
                <a:cubicBezTo>
                  <a:pt x="22981" y="59267"/>
                  <a:pt x="45962" y="104019"/>
                  <a:pt x="87086" y="101600"/>
                </a:cubicBezTo>
                <a:cubicBezTo>
                  <a:pt x="128210" y="99181"/>
                  <a:pt x="187476" y="49590"/>
                  <a:pt x="246743" y="0"/>
                </a:cubicBezTo>
              </a:path>
            </a:pathLst>
          </a:custGeom>
          <a:ln w="317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 fontAlgn="auto">
              <a:spcBef>
                <a:spcPts val="0"/>
              </a:spcBef>
              <a:spcAft>
                <a:spcPts val="0"/>
              </a:spcAft>
            </a:pPr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21" name="Text Box 97"/>
          <p:cNvSpPr txBox="1">
            <a:spLocks noChangeArrowheads="1"/>
          </p:cNvSpPr>
          <p:nvPr/>
        </p:nvSpPr>
        <p:spPr bwMode="auto">
          <a:xfrm>
            <a:off x="9717733" y="5137755"/>
            <a:ext cx="2535890" cy="250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Объездная дорога</a:t>
            </a:r>
          </a:p>
        </p:txBody>
      </p:sp>
      <p:sp>
        <p:nvSpPr>
          <p:cNvPr id="422" name="Овал 421"/>
          <p:cNvSpPr>
            <a:spLocks noChangeArrowheads="1"/>
          </p:cNvSpPr>
          <p:nvPr/>
        </p:nvSpPr>
        <p:spPr bwMode="auto">
          <a:xfrm rot="5238055">
            <a:off x="9426932" y="5504732"/>
            <a:ext cx="191155" cy="16214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423" name="Text Box 97"/>
          <p:cNvSpPr txBox="1">
            <a:spLocks noChangeArrowheads="1"/>
          </p:cNvSpPr>
          <p:nvPr/>
        </p:nvSpPr>
        <p:spPr bwMode="auto">
          <a:xfrm>
            <a:off x="9735104" y="5457800"/>
            <a:ext cx="2535890" cy="250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Населенный пункт</a:t>
            </a:r>
          </a:p>
        </p:txBody>
      </p:sp>
      <p:sp>
        <p:nvSpPr>
          <p:cNvPr id="408" name="Овал 407"/>
          <p:cNvSpPr>
            <a:spLocks noChangeArrowheads="1"/>
          </p:cNvSpPr>
          <p:nvPr/>
        </p:nvSpPr>
        <p:spPr bwMode="auto">
          <a:xfrm rot="5238055">
            <a:off x="6807604" y="3826603"/>
            <a:ext cx="191155" cy="16214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409" name="Text Box 182"/>
          <p:cNvSpPr txBox="1">
            <a:spLocks noChangeArrowheads="1"/>
          </p:cNvSpPr>
          <p:nvPr/>
        </p:nvSpPr>
        <p:spPr bwMode="auto">
          <a:xfrm>
            <a:off x="6997396" y="3799933"/>
            <a:ext cx="725951" cy="215484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0993" tIns="30500" rIns="60993" bIns="3050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Елабуга</a:t>
            </a:r>
            <a:endParaRPr lang="ru-RU" altLang="ru-RU" sz="1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411" name="Прямая со стрелкой 410"/>
          <p:cNvCxnSpPr/>
          <p:nvPr/>
        </p:nvCxnSpPr>
        <p:spPr>
          <a:xfrm>
            <a:off x="2896397" y="1985154"/>
            <a:ext cx="1893676" cy="2183919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3" name="TextBox 392"/>
          <p:cNvSpPr txBox="1"/>
          <p:nvPr/>
        </p:nvSpPr>
        <p:spPr>
          <a:xfrm>
            <a:off x="4790073" y="3246041"/>
            <a:ext cx="904667" cy="22391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 smtClean="0"/>
              <a:t>М-7 «Волга» </a:t>
            </a:r>
            <a:endParaRPr lang="ru-RU" sz="1000" dirty="0"/>
          </a:p>
        </p:txBody>
      </p:sp>
      <p:sp>
        <p:nvSpPr>
          <p:cNvPr id="2" name="Полилиния 1"/>
          <p:cNvSpPr/>
          <p:nvPr/>
        </p:nvSpPr>
        <p:spPr>
          <a:xfrm>
            <a:off x="6614977" y="3203864"/>
            <a:ext cx="781050" cy="57150"/>
          </a:xfrm>
          <a:custGeom>
            <a:avLst/>
            <a:gdLst>
              <a:gd name="connsiteX0" fmla="*/ 0 w 781050"/>
              <a:gd name="connsiteY0" fmla="*/ 0 h 57150"/>
              <a:gd name="connsiteX1" fmla="*/ 666750 w 781050"/>
              <a:gd name="connsiteY1" fmla="*/ 0 h 57150"/>
              <a:gd name="connsiteX2" fmla="*/ 781050 w 781050"/>
              <a:gd name="connsiteY2" fmla="*/ 5715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81050" h="57150">
                <a:moveTo>
                  <a:pt x="0" y="0"/>
                </a:moveTo>
                <a:lnTo>
                  <a:pt x="666750" y="0"/>
                </a:lnTo>
                <a:lnTo>
                  <a:pt x="781050" y="57150"/>
                </a:lnTo>
              </a:path>
            </a:pathLst>
          </a:cu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06918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7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1443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 МАТЕРИАЛЫ </a:t>
            </a:r>
          </a:p>
          <a:p>
            <a:r>
              <a:rPr lang="ru-RU" altLang="ru-RU"/>
              <a:t>(ПОКАЗАТЕЛИ ОПАСНОСТЕЙ ОТНОСИТЕЛЬНО СТАТИСТИЧЕСКИХ ДАННЫХ </a:t>
            </a:r>
          </a:p>
          <a:p>
            <a:r>
              <a:rPr lang="ru-RU" altLang="ru-RU"/>
              <a:t>ПРОИСШЕСТВИЙ, СВЯЗАННЫХ С ТЕХНОГЕННЫМИ ПОЖАРАМИ ЗА 2022 г.)</a:t>
            </a:r>
          </a:p>
        </p:txBody>
      </p:sp>
      <p:grpSp>
        <p:nvGrpSpPr>
          <p:cNvPr id="61444" name="Группа 101"/>
          <p:cNvGrpSpPr>
            <a:grpSpLocks/>
          </p:cNvGrpSpPr>
          <p:nvPr/>
        </p:nvGrpSpPr>
        <p:grpSpPr bwMode="auto">
          <a:xfrm>
            <a:off x="9867925" y="789007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07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07" y="1206534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100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40" y="146686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1453" name="Группа 234"/>
          <p:cNvGrpSpPr>
            <a:grpSpLocks/>
          </p:cNvGrpSpPr>
          <p:nvPr/>
        </p:nvGrpSpPr>
        <p:grpSpPr bwMode="auto">
          <a:xfrm>
            <a:off x="9867925" y="5772165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3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75" y="6003956"/>
            <a:ext cx="1916112" cy="7778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61458" name="Группа 1"/>
          <p:cNvGrpSpPr>
            <a:grpSpLocks/>
          </p:cNvGrpSpPr>
          <p:nvPr/>
        </p:nvGrpSpPr>
        <p:grpSpPr bwMode="auto">
          <a:xfrm>
            <a:off x="395310" y="1144623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49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4" y="2917644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6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0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5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6"/>
              <a:ext cx="10291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375408" y="2851632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9"/>
              <a:ext cx="55186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52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101"/>
              <a:ext cx="118915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97772" y="3153931"/>
              <a:ext cx="10989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</p:grpSp>
      <p:sp>
        <p:nvSpPr>
          <p:cNvPr id="61459" name="Rectangle 58"/>
          <p:cNvSpPr>
            <a:spLocks noChangeArrowheads="1"/>
          </p:cNvSpPr>
          <p:nvPr/>
        </p:nvSpPr>
        <p:spPr bwMode="auto">
          <a:xfrm>
            <a:off x="1676434" y="896962"/>
            <a:ext cx="7434263" cy="36718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544" tIns="52277" rIns="104544" bIns="52277">
            <a:spAutoFit/>
          </a:bodyPr>
          <a:lstStyle/>
          <a:p>
            <a:pPr algn="ctr" defTabSz="1026038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107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61460" name="Группа 101"/>
          <p:cNvGrpSpPr>
            <a:grpSpLocks/>
          </p:cNvGrpSpPr>
          <p:nvPr/>
        </p:nvGrpSpPr>
        <p:grpSpPr bwMode="auto">
          <a:xfrm>
            <a:off x="9867925" y="2446372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54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461" name="Прямоугольник 4"/>
          <p:cNvSpPr>
            <a:spLocks noChangeArrowheads="1"/>
          </p:cNvSpPr>
          <p:nvPr/>
        </p:nvSpPr>
        <p:spPr bwMode="auto">
          <a:xfrm>
            <a:off x="9933006" y="2784509"/>
            <a:ext cx="2038351" cy="247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23" tIns="34823" rIns="34823" bIns="34823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16" y="2819598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27/0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53" y="363398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25" y="399161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66" y="520186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246713" y="2922359"/>
            <a:ext cx="283796" cy="27079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6/2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306" y="558830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301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9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2" y="2794853"/>
            <a:ext cx="404858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13/0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80" y="42287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59" y="456396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566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7891192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36" y="362966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81017" y="5384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 flipH="1">
            <a:off x="1586097" y="371693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8305005" y="6146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8116990" y="39552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45171" y="53081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078291" y="32254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5035791" y="22160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7270589" y="340596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5819225" y="505804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76" name="Прямоугольник 175"/>
          <p:cNvSpPr/>
          <p:nvPr/>
        </p:nvSpPr>
        <p:spPr bwMode="auto">
          <a:xfrm>
            <a:off x="6656405" y="3246772"/>
            <a:ext cx="11303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2688717" y="403209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2220517" y="332230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 flipH="1">
            <a:off x="2132825" y="403940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 flipH="1">
            <a:off x="4388575" y="339885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75621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7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539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/>
              <a:t>(ЧС, ПРОИСШЕСТВИЯ, СВЯЗАННЫЕ СО ВЗРЫВАМИ БЫТОВОГО ГАЗА ЗА 2016-2022 гг.)</a:t>
            </a:r>
          </a:p>
        </p:txBody>
      </p:sp>
      <p:sp>
        <p:nvSpPr>
          <p:cNvPr id="6554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73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5541" name="Группа 1"/>
          <p:cNvGrpSpPr>
            <a:grpSpLocks/>
          </p:cNvGrpSpPr>
          <p:nvPr/>
        </p:nvGrpSpPr>
        <p:grpSpPr bwMode="auto">
          <a:xfrm>
            <a:off x="346088" y="1144623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5569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5" y="1461031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1" y="2458129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1" y="2670851"/>
                <a:ext cx="78881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6" y="2598375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3" y="3681880"/>
                <a:ext cx="64078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3" y="2797718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67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6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 smtClean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Алексеевское</a:t>
                </a:r>
                <a:endPara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3" y="3837351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7" y="2661811"/>
                <a:ext cx="91540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44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9" y="4132812"/>
                <a:ext cx="15328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8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10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9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4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29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4" y="4621731"/>
                <a:ext cx="144517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3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7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FF00">
                      <a:tint val="66000"/>
                      <a:satMod val="160000"/>
                    </a:srgbClr>
                  </a:gs>
                  <a:gs pos="50000">
                    <a:srgbClr val="FFFF00">
                      <a:tint val="44500"/>
                      <a:satMod val="160000"/>
                    </a:srgbClr>
                  </a:gs>
                  <a:gs pos="100000">
                    <a:srgbClr val="FFFF00">
                      <a:tint val="23500"/>
                      <a:satMod val="160000"/>
                    </a:srgbClr>
                  </a:gs>
                </a:gsLst>
                <a:lin ang="13500000" scaled="1"/>
                <a:tileRect/>
              </a:gra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4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9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6846647" y="3401328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9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67"/>
                <a:ext cx="18269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176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449230" y="5508303"/>
                <a:ext cx="91540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0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45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7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127112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11" y="4457734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60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59670" y="4387031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5542" name="Группа 101"/>
          <p:cNvGrpSpPr>
            <a:grpSpLocks/>
          </p:cNvGrpSpPr>
          <p:nvPr/>
        </p:nvGrpSpPr>
        <p:grpSpPr bwMode="auto">
          <a:xfrm>
            <a:off x="9867925" y="789007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07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7" y="1206534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100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40" y="146686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5551" name="Группа 101"/>
          <p:cNvGrpSpPr>
            <a:grpSpLocks/>
          </p:cNvGrpSpPr>
          <p:nvPr/>
        </p:nvGrpSpPr>
        <p:grpSpPr bwMode="auto">
          <a:xfrm>
            <a:off x="9818693" y="2446345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5552" name="Прямоугольник 6"/>
          <p:cNvSpPr>
            <a:spLocks noChangeArrowheads="1"/>
          </p:cNvSpPr>
          <p:nvPr/>
        </p:nvSpPr>
        <p:spPr bwMode="auto">
          <a:xfrm>
            <a:off x="9875879" y="2895637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554" tIns="44287" rIns="88554" bIns="4428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69" y="5290684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65554" name="Группа 234"/>
          <p:cNvGrpSpPr>
            <a:grpSpLocks/>
          </p:cNvGrpSpPr>
          <p:nvPr/>
        </p:nvGrpSpPr>
        <p:grpSpPr bwMode="auto">
          <a:xfrm>
            <a:off x="9867925" y="5772165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75" y="6062673"/>
            <a:ext cx="1916112" cy="6294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743" tIns="37378" rIns="74743" bIns="3737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Группа 101"/>
          <p:cNvGrpSpPr>
            <a:grpSpLocks/>
          </p:cNvGrpSpPr>
          <p:nvPr/>
        </p:nvGrpSpPr>
        <p:grpSpPr bwMode="auto">
          <a:xfrm>
            <a:off x="9861575" y="2393952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6563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ОТРАВЛЕНИЕМ УГАРНЫМ ГАЗОМ ЗА 2022 г.)</a:t>
            </a:r>
          </a:p>
        </p:txBody>
      </p:sp>
      <p:grpSp>
        <p:nvGrpSpPr>
          <p:cNvPr id="66564" name="Группа 101"/>
          <p:cNvGrpSpPr>
            <a:grpSpLocks/>
          </p:cNvGrpSpPr>
          <p:nvPr/>
        </p:nvGrpSpPr>
        <p:grpSpPr bwMode="auto">
          <a:xfrm>
            <a:off x="9867924" y="789007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07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07" y="1206534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100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40" y="146686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6573" name="Группа 234"/>
          <p:cNvGrpSpPr>
            <a:grpSpLocks/>
          </p:cNvGrpSpPr>
          <p:nvPr/>
        </p:nvGrpSpPr>
        <p:grpSpPr bwMode="auto">
          <a:xfrm>
            <a:off x="9861565" y="5772165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6574" name="Прямоугольник 237"/>
          <p:cNvSpPr>
            <a:spLocks noChangeArrowheads="1"/>
          </p:cNvSpPr>
          <p:nvPr/>
        </p:nvSpPr>
        <p:spPr bwMode="auto">
          <a:xfrm>
            <a:off x="10210834" y="6045211"/>
            <a:ext cx="2132013" cy="5830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84" y="6222789"/>
            <a:ext cx="311489" cy="2799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6578" name="Прямоугольник 6"/>
          <p:cNvSpPr>
            <a:spLocks noChangeArrowheads="1"/>
          </p:cNvSpPr>
          <p:nvPr/>
        </p:nvSpPr>
        <p:spPr bwMode="auto">
          <a:xfrm>
            <a:off x="9904413" y="2516196"/>
            <a:ext cx="2214562" cy="3228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554" tIns="44287" rIns="88554" bIns="4428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grpSp>
        <p:nvGrpSpPr>
          <p:cNvPr id="66579" name="Группа 1"/>
          <p:cNvGrpSpPr>
            <a:grpSpLocks/>
          </p:cNvGrpSpPr>
          <p:nvPr/>
        </p:nvGrpSpPr>
        <p:grpSpPr bwMode="auto">
          <a:xfrm>
            <a:off x="360374" y="811215"/>
            <a:ext cx="9315450" cy="5884862"/>
            <a:chOff x="360364" y="811215"/>
            <a:chExt cx="9315450" cy="5884862"/>
          </a:xfrm>
        </p:grpSpPr>
        <p:pic>
          <p:nvPicPr>
            <p:cNvPr id="66583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364" y="811215"/>
              <a:ext cx="9315450" cy="5884862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127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44" name="Полилиния 243"/>
            <p:cNvSpPr/>
            <p:nvPr/>
          </p:nvSpPr>
          <p:spPr bwMode="auto">
            <a:xfrm>
              <a:off x="3463227" y="3748626"/>
              <a:ext cx="1295856" cy="112410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 bwMode="auto">
            <a:xfrm>
              <a:off x="6551189" y="2765812"/>
              <a:ext cx="1216297" cy="985053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 bwMode="auto">
            <a:xfrm>
              <a:off x="5373825" y="3116473"/>
              <a:ext cx="1348667" cy="121137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 bwMode="auto">
            <a:xfrm>
              <a:off x="7347271" y="1515738"/>
              <a:ext cx="1358670" cy="1319452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 bwMode="auto">
            <a:xfrm>
              <a:off x="983405" y="3479259"/>
              <a:ext cx="1253929" cy="688949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 bwMode="auto">
            <a:xfrm>
              <a:off x="4479271" y="1753429"/>
              <a:ext cx="1691060" cy="1011995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 bwMode="auto">
            <a:xfrm>
              <a:off x="6449849" y="2369114"/>
              <a:ext cx="1253907" cy="624723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 bwMode="auto">
            <a:xfrm>
              <a:off x="3982117" y="2510537"/>
              <a:ext cx="838946" cy="78479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 bwMode="auto">
            <a:xfrm>
              <a:off x="3396899" y="1498205"/>
              <a:ext cx="1044878" cy="1244802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 bwMode="auto">
            <a:xfrm>
              <a:off x="1470371" y="2429735"/>
              <a:ext cx="1455006" cy="111431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 bwMode="auto">
            <a:xfrm>
              <a:off x="5124514" y="4042583"/>
              <a:ext cx="984181" cy="839296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 bwMode="auto">
            <a:xfrm>
              <a:off x="8333144" y="2738271"/>
              <a:ext cx="1242656" cy="110506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 bwMode="auto">
            <a:xfrm>
              <a:off x="6215880" y="3531635"/>
              <a:ext cx="1030197" cy="97181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 bwMode="auto">
            <a:xfrm>
              <a:off x="4664462" y="4457467"/>
              <a:ext cx="993755" cy="863572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 bwMode="auto">
            <a:xfrm>
              <a:off x="4214197" y="2094591"/>
              <a:ext cx="888859" cy="92788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 bwMode="auto">
            <a:xfrm>
              <a:off x="2967868" y="1616605"/>
              <a:ext cx="685164" cy="763111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 bwMode="auto">
            <a:xfrm>
              <a:off x="2026593" y="2932359"/>
              <a:ext cx="819856" cy="101526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 bwMode="auto">
            <a:xfrm>
              <a:off x="3053815" y="2696739"/>
              <a:ext cx="1250790" cy="675715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 bwMode="auto">
            <a:xfrm>
              <a:off x="7375526" y="1490166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 bwMode="auto">
            <a:xfrm>
              <a:off x="4735514" y="2031502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 bwMode="auto">
            <a:xfrm>
              <a:off x="6469064" y="2484733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 bwMode="auto">
            <a:xfrm>
              <a:off x="3962401" y="2697459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 bwMode="auto">
            <a:xfrm>
              <a:off x="1544639" y="2558001"/>
              <a:ext cx="96361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 bwMode="auto">
            <a:xfrm>
              <a:off x="6510339" y="3705523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 bwMode="auto">
            <a:xfrm>
              <a:off x="4760914" y="4636832"/>
              <a:ext cx="7397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 bwMode="auto">
            <a:xfrm>
              <a:off x="3403601" y="2823681"/>
              <a:ext cx="7350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 bwMode="auto">
            <a:xfrm>
              <a:off x="4395294" y="3606687"/>
              <a:ext cx="1274083" cy="91132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 bwMode="auto">
            <a:xfrm>
              <a:off x="2340782" y="3531999"/>
              <a:ext cx="904402" cy="939450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 bwMode="auto">
            <a:xfrm>
              <a:off x="3679212" y="2993830"/>
              <a:ext cx="1462804" cy="89497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 bwMode="auto">
            <a:xfrm>
              <a:off x="4478339" y="3728781"/>
              <a:ext cx="8794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 bwMode="auto">
            <a:xfrm>
              <a:off x="3665539" y="3875397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" name="Прямоугольник 303"/>
            <p:cNvSpPr/>
            <p:nvPr/>
          </p:nvSpPr>
          <p:spPr bwMode="auto">
            <a:xfrm>
              <a:off x="3922714" y="3235625"/>
              <a:ext cx="127158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 bwMode="auto">
            <a:xfrm>
              <a:off x="7096837" y="3554536"/>
              <a:ext cx="780561" cy="1008850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 bwMode="auto">
            <a:xfrm>
              <a:off x="7051676" y="3861906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 bwMode="auto">
            <a:xfrm>
              <a:off x="5901021" y="2617326"/>
              <a:ext cx="1171308" cy="79617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 bwMode="auto">
            <a:xfrm>
              <a:off x="5978526" y="2696666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 bwMode="auto">
            <a:xfrm>
              <a:off x="4840803" y="2451557"/>
              <a:ext cx="1267882" cy="127172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 bwMode="auto">
            <a:xfrm>
              <a:off x="5194301" y="2973700"/>
              <a:ext cx="763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 bwMode="auto">
            <a:xfrm>
              <a:off x="5885274" y="4112540"/>
              <a:ext cx="1738720" cy="1073882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 bwMode="auto">
            <a:xfrm>
              <a:off x="6411914" y="4536820"/>
              <a:ext cx="100806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 bwMode="auto">
            <a:xfrm>
              <a:off x="7552412" y="4176193"/>
              <a:ext cx="1292764" cy="1079729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 bwMode="auto">
            <a:xfrm>
              <a:off x="7681914" y="4413789"/>
              <a:ext cx="8667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 bwMode="auto">
            <a:xfrm>
              <a:off x="5143501" y="4284164"/>
              <a:ext cx="10715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 bwMode="auto">
            <a:xfrm>
              <a:off x="2549722" y="4093292"/>
              <a:ext cx="1246038" cy="1381436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 bwMode="auto">
            <a:xfrm>
              <a:off x="7440650" y="2672413"/>
              <a:ext cx="1210067" cy="113701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 bwMode="auto">
            <a:xfrm>
              <a:off x="7773222" y="3553374"/>
              <a:ext cx="1247979" cy="845185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 bwMode="auto">
            <a:xfrm>
              <a:off x="8053600" y="4922930"/>
              <a:ext cx="770948" cy="662087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 bwMode="auto">
            <a:xfrm>
              <a:off x="425450" y="4772736"/>
              <a:ext cx="1128652" cy="825322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 bwMode="auto">
            <a:xfrm>
              <a:off x="2552244" y="1798012"/>
              <a:ext cx="1218261" cy="126335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 bwMode="auto">
            <a:xfrm>
              <a:off x="8542339" y="2849860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 bwMode="auto">
            <a:xfrm>
              <a:off x="7661276" y="3016545"/>
              <a:ext cx="8810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 bwMode="auto">
            <a:xfrm>
              <a:off x="8032751" y="3662661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 bwMode="auto">
            <a:xfrm>
              <a:off x="8177214" y="5090860"/>
              <a:ext cx="5207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 bwMode="auto">
            <a:xfrm>
              <a:off x="2941639" y="4371719"/>
              <a:ext cx="635000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 bwMode="auto">
            <a:xfrm>
              <a:off x="4220733" y="4821084"/>
              <a:ext cx="1315570" cy="1131003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 bwMode="auto">
            <a:xfrm rot="21340596">
              <a:off x="1710670" y="4301725"/>
              <a:ext cx="1045019" cy="109206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 bwMode="auto">
            <a:xfrm>
              <a:off x="3464739" y="4476414"/>
              <a:ext cx="890715" cy="1136299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 bwMode="auto">
            <a:xfrm>
              <a:off x="3532188" y="4545292"/>
              <a:ext cx="1169987" cy="36933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 bwMode="auto">
            <a:xfrm>
              <a:off x="5392704" y="4699448"/>
              <a:ext cx="1141373" cy="787435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 bwMode="auto">
            <a:xfrm>
              <a:off x="6269763" y="4933577"/>
              <a:ext cx="1339373" cy="997214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 bwMode="auto">
            <a:xfrm>
              <a:off x="7298231" y="4967627"/>
              <a:ext cx="906191" cy="106041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 bwMode="auto">
            <a:xfrm>
              <a:off x="7439026" y="5257305"/>
              <a:ext cx="7381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 bwMode="auto">
            <a:xfrm>
              <a:off x="7920608" y="5410863"/>
              <a:ext cx="789607" cy="1202682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 bwMode="auto">
            <a:xfrm>
              <a:off x="2471739" y="2218275"/>
              <a:ext cx="120808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 bwMode="auto">
            <a:xfrm rot="21436068">
              <a:off x="1459409" y="3713860"/>
              <a:ext cx="1096516" cy="719742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 bwMode="auto">
            <a:xfrm>
              <a:off x="1844676" y="3865857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 bwMode="auto">
            <a:xfrm>
              <a:off x="1117038" y="4163777"/>
              <a:ext cx="1085720" cy="1025790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 bwMode="auto">
            <a:xfrm>
              <a:off x="1227139" y="4345284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 bwMode="auto">
            <a:xfrm>
              <a:off x="2742360" y="3098751"/>
              <a:ext cx="1256606" cy="104765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 bwMode="auto">
            <a:xfrm>
              <a:off x="2984501" y="3395408"/>
              <a:ext cx="6350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 bwMode="auto">
            <a:xfrm>
              <a:off x="2550444" y="2738565"/>
              <a:ext cx="547632" cy="433341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 bwMode="auto">
            <a:xfrm>
              <a:off x="2640013" y="2581020"/>
              <a:ext cx="59372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 bwMode="auto">
            <a:xfrm>
              <a:off x="485776" y="4929484"/>
              <a:ext cx="126047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 bwMode="auto">
            <a:xfrm>
              <a:off x="3914977" y="1225753"/>
              <a:ext cx="906097" cy="89494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 bwMode="auto">
            <a:xfrm>
              <a:off x="4076701" y="1508421"/>
              <a:ext cx="6731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 bwMode="auto">
            <a:xfrm>
              <a:off x="5559425" y="4950917"/>
              <a:ext cx="8874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 bwMode="auto">
            <a:xfrm>
              <a:off x="5891214" y="3434076"/>
              <a:ext cx="109855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 bwMode="auto">
            <a:xfrm>
              <a:off x="2886077" y="1777000"/>
              <a:ext cx="7778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 bwMode="auto">
            <a:xfrm>
              <a:off x="619126" y="3557886"/>
              <a:ext cx="1381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 bwMode="auto">
            <a:xfrm>
              <a:off x="6746876" y="2825255"/>
              <a:ext cx="1479551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 bwMode="auto">
            <a:xfrm>
              <a:off x="2055814" y="3245388"/>
              <a:ext cx="1133475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 bwMode="auto">
            <a:xfrm>
              <a:off x="4512889" y="5548904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 bwMode="auto">
            <a:xfrm>
              <a:off x="6384926" y="5207536"/>
              <a:ext cx="1008063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 bwMode="auto">
            <a:xfrm>
              <a:off x="3603626" y="1933080"/>
              <a:ext cx="492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 bwMode="auto">
            <a:xfrm>
              <a:off x="2408240" y="4087315"/>
              <a:ext cx="12700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 bwMode="auto">
            <a:xfrm>
              <a:off x="2092326" y="4480223"/>
              <a:ext cx="625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 bwMode="auto">
            <a:xfrm>
              <a:off x="8145465" y="5848649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 bwMode="auto">
            <a:xfrm>
              <a:off x="4164014" y="2215948"/>
              <a:ext cx="8286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6760" name="Rectangle 58"/>
            <p:cNvSpPr>
              <a:spLocks noChangeArrowheads="1"/>
            </p:cNvSpPr>
            <p:nvPr/>
          </p:nvSpPr>
          <p:spPr bwMode="auto">
            <a:xfrm>
              <a:off x="1549013" y="908069"/>
              <a:ext cx="7410478" cy="632396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35549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зарегистрировано </a:t>
              </a:r>
              <a:endParaRPr lang="ru-RU" altLang="ru-RU" sz="1700" b="1" dirty="0">
                <a:solidFill>
                  <a:srgbClr val="000000"/>
                </a:solidFill>
              </a:endParaRPr>
            </a:p>
            <a:p>
              <a:pPr algn="ctr" defTabSz="1035549"/>
              <a:r>
                <a:rPr lang="ru-RU" altLang="ru-RU" sz="1700" b="1" dirty="0" smtClean="0">
                  <a:solidFill>
                    <a:srgbClr val="FF0000"/>
                  </a:solidFill>
                </a:rPr>
                <a:t>36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случаев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отравления угарным газом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 bwMode="auto">
            <a:xfrm>
              <a:off x="2650020" y="2938442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 bwMode="auto">
            <a:xfrm>
              <a:off x="3076419" y="358009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Овал 116"/>
            <p:cNvSpPr>
              <a:spLocks noChangeAspect="1"/>
            </p:cNvSpPr>
            <p:nvPr/>
          </p:nvSpPr>
          <p:spPr bwMode="auto">
            <a:xfrm>
              <a:off x="6888956" y="4720779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18" name="Овал 117"/>
            <p:cNvSpPr>
              <a:spLocks noChangeAspect="1"/>
            </p:cNvSpPr>
            <p:nvPr/>
          </p:nvSpPr>
          <p:spPr bwMode="auto">
            <a:xfrm>
              <a:off x="3234800" y="2451537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9" name="Овал 118"/>
            <p:cNvSpPr>
              <a:spLocks noChangeAspect="1"/>
            </p:cNvSpPr>
            <p:nvPr/>
          </p:nvSpPr>
          <p:spPr bwMode="auto">
            <a:xfrm>
              <a:off x="1904207" y="293842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0" name="Овал 119"/>
            <p:cNvSpPr>
              <a:spLocks noChangeAspect="1"/>
            </p:cNvSpPr>
            <p:nvPr/>
          </p:nvSpPr>
          <p:spPr bwMode="auto">
            <a:xfrm>
              <a:off x="4904464" y="4902575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Овал 120"/>
            <p:cNvSpPr>
              <a:spLocks noChangeAspect="1"/>
            </p:cNvSpPr>
            <p:nvPr/>
          </p:nvSpPr>
          <p:spPr bwMode="auto">
            <a:xfrm>
              <a:off x="8198795" y="5263860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32" name="Овал 231"/>
          <p:cNvSpPr>
            <a:spLocks noChangeAspect="1"/>
          </p:cNvSpPr>
          <p:nvPr/>
        </p:nvSpPr>
        <p:spPr>
          <a:xfrm flipH="1">
            <a:off x="4746456" y="4003617"/>
            <a:ext cx="356600" cy="32045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7703756" y="462865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88" y="804867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7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 МАТЕРИАЛЫ </a:t>
            </a:r>
          </a:p>
          <a:p>
            <a:r>
              <a:rPr lang="ru-RU" altLang="ru-RU"/>
              <a:t>(ПОКАЗАТЕЛИ ОПАСНОСТЕЙ ОТНОСИТЕЛЬНО СТАТИСТИЧЕСКИХ ДАННЫХ </a:t>
            </a:r>
          </a:p>
          <a:p>
            <a:r>
              <a:rPr lang="ru-RU" altLang="ru-RU"/>
              <a:t>ПРОИСШЕСТВИЙ НА ВОДНЫХ ОБЪЕКТАХ ЗА 2022 г.)</a:t>
            </a:r>
          </a:p>
        </p:txBody>
      </p:sp>
      <p:grpSp>
        <p:nvGrpSpPr>
          <p:cNvPr id="62468" name="Группа 101"/>
          <p:cNvGrpSpPr>
            <a:grpSpLocks/>
          </p:cNvGrpSpPr>
          <p:nvPr/>
        </p:nvGrpSpPr>
        <p:grpSpPr bwMode="auto">
          <a:xfrm>
            <a:off x="9867925" y="789007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07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07" y="1206534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100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40" y="146686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2477" name="Группа 234"/>
          <p:cNvGrpSpPr>
            <a:grpSpLocks/>
          </p:cNvGrpSpPr>
          <p:nvPr/>
        </p:nvGrpSpPr>
        <p:grpSpPr bwMode="auto">
          <a:xfrm>
            <a:off x="9867925" y="5772165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2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288592" y="6003938"/>
            <a:ext cx="1792287" cy="752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Общий показатель: погибло/дети(согласно статистических данных за 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323" y="6055744"/>
            <a:ext cx="375523" cy="33745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grpSp>
        <p:nvGrpSpPr>
          <p:cNvPr id="62482" name="Группа 1"/>
          <p:cNvGrpSpPr>
            <a:grpSpLocks/>
          </p:cNvGrpSpPr>
          <p:nvPr/>
        </p:nvGrpSpPr>
        <p:grpSpPr bwMode="auto">
          <a:xfrm>
            <a:off x="425471" y="1144623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632445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50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6" y="2401549"/>
              <a:ext cx="86102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50" y="3764551"/>
              <a:ext cx="72542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687940" y="3332473"/>
              <a:ext cx="118373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90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826262" y="2982156"/>
              <a:ext cx="7552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8" y="4778738"/>
              <a:ext cx="100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EE8012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9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275743" y="3487749"/>
              <a:ext cx="79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50" y="3573266"/>
              <a:ext cx="102915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6" y="2862888"/>
              <a:ext cx="121356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50" y="5573139"/>
              <a:ext cx="5518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4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178085" y="3842565"/>
              <a:ext cx="83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6" y="4977523"/>
              <a:ext cx="56949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9" y="4014352"/>
              <a:ext cx="74712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6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5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40" y="4989529"/>
              <a:ext cx="726783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60" y="3901827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613355" y="2815626"/>
              <a:ext cx="95864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62483" name="Rectangle 58"/>
          <p:cNvSpPr>
            <a:spLocks noChangeArrowheads="1"/>
          </p:cNvSpPr>
          <p:nvPr/>
        </p:nvSpPr>
        <p:spPr bwMode="auto">
          <a:xfrm>
            <a:off x="455633" y="896963"/>
            <a:ext cx="9067801" cy="36718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544" tIns="52277" rIns="104544" bIns="52277">
            <a:spAutoFit/>
          </a:bodyPr>
          <a:lstStyle/>
          <a:p>
            <a:pPr algn="ctr" defTabSz="1026038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водных объектах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погиб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81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62484" name="Группа 101"/>
          <p:cNvGrpSpPr>
            <a:grpSpLocks/>
          </p:cNvGrpSpPr>
          <p:nvPr/>
        </p:nvGrpSpPr>
        <p:grpSpPr bwMode="auto">
          <a:xfrm>
            <a:off x="9867925" y="2446372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56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485" name="Прямоугольник 4"/>
          <p:cNvSpPr>
            <a:spLocks noChangeArrowheads="1"/>
          </p:cNvSpPr>
          <p:nvPr/>
        </p:nvSpPr>
        <p:spPr bwMode="auto">
          <a:xfrm>
            <a:off x="9933006" y="2784499"/>
            <a:ext cx="2038351" cy="11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23" tIns="34823" rIns="34823" bIns="34823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УВЕЛИЧИВАЕТСЯ ВЕРОЯТНОСТЬ ВОЗНИКНОВЕНИЯ ПРОИСШЕСТВИЙ НА ВОДНЫХ ОБЪЕКТАХ С ГИБЕЛЬЮ ЛЮДЕЙ.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16" y="2819598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17/2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53" y="363398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04207" y="28585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5/1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36" y="362966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899904" y="311568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6812773" y="469915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3700597" y="20202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6103996" y="28900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>
          <a:xfrm flipH="1">
            <a:off x="2187974" y="329869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6706629" y="540064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5333313" y="32116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 flipH="1">
            <a:off x="2209043" y="47767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 flipH="1">
            <a:off x="5866336" y="503181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8017584" y="326601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7004207" y="317120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4712925" y="39462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 bwMode="auto">
          <a:xfrm>
            <a:off x="6751644" y="3430909"/>
            <a:ext cx="11303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3216044" y="241113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4262861" y="346102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1599411" y="312500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5028416" y="500357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71207" y="53083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202" name="Прямоугольник 201"/>
          <p:cNvSpPr/>
          <p:nvPr/>
        </p:nvSpPr>
        <p:spPr bwMode="auto">
          <a:xfrm>
            <a:off x="4276739" y="1335410"/>
            <a:ext cx="66675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 flipH="1">
            <a:off x="8325996" y="52019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 flipH="1">
            <a:off x="2887508" y="45312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 flipH="1">
            <a:off x="3597271" y="291852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 flipH="1">
            <a:off x="7945013" y="480139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 flipH="1">
            <a:off x="6587333" y="392143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 flipH="1">
            <a:off x="3961624" y="416537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 flipH="1">
            <a:off x="7335421" y="407384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3" name="Овал 242"/>
          <p:cNvSpPr>
            <a:spLocks noChangeAspect="1"/>
          </p:cNvSpPr>
          <p:nvPr/>
        </p:nvSpPr>
        <p:spPr>
          <a:xfrm flipH="1">
            <a:off x="8173614" y="396319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>
          <a:xfrm flipH="1">
            <a:off x="1515289" y="374647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250" name="Овал 249"/>
          <p:cNvSpPr>
            <a:spLocks noChangeAspect="1"/>
          </p:cNvSpPr>
          <p:nvPr/>
        </p:nvSpPr>
        <p:spPr>
          <a:xfrm flipH="1">
            <a:off x="2700709" y="40436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(ДИСЛОКАЦИЯ ВРЕМЕННЫХ СПАСАТЕЛЬНЫХ ПОСТОВ НА ТЕРРИТОРИИ РЕСПУБЛИКИ ТАТАРСТАН)  </a:t>
            </a:r>
          </a:p>
        </p:txBody>
      </p:sp>
      <p:sp>
        <p:nvSpPr>
          <p:cNvPr id="6349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717" tIns="38368" rIns="76717" bIns="38368"/>
          <a:lstStyle/>
          <a:p>
            <a:endParaRPr lang="ru-RU" altLang="ru-RU" smtClean="0">
              <a:solidFill>
                <a:srgbClr val="0070C0"/>
              </a:solidFill>
            </a:endParaRPr>
          </a:p>
        </p:txBody>
      </p:sp>
      <p:pic>
        <p:nvPicPr>
          <p:cNvPr id="6349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9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3493" name="Группа 101"/>
          <p:cNvGrpSpPr>
            <a:grpSpLocks/>
          </p:cNvGrpSpPr>
          <p:nvPr/>
        </p:nvGrpSpPr>
        <p:grpSpPr bwMode="auto">
          <a:xfrm>
            <a:off x="9834569" y="3717925"/>
            <a:ext cx="2249487" cy="1917700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6" y="7634899"/>
              <a:ext cx="5138441" cy="206868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5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24180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 smtClean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494" name="Прямоугольник 4"/>
          <p:cNvSpPr>
            <a:spLocks noChangeArrowheads="1"/>
          </p:cNvSpPr>
          <p:nvPr/>
        </p:nvSpPr>
        <p:spPr bwMode="auto">
          <a:xfrm>
            <a:off x="9901244" y="3838581"/>
            <a:ext cx="2149475" cy="154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908" tIns="35908" rIns="35908" bIns="35908">
            <a:spAutoFit/>
          </a:bodyPr>
          <a:lstStyle/>
          <a:p>
            <a:pPr algn="ctr"/>
            <a:r>
              <a:rPr lang="ru-RU" altLang="ru-RU" sz="1200" smtClean="0">
                <a:solidFill>
                  <a:srgbClr val="000000"/>
                </a:solidFill>
              </a:rPr>
              <a:t>С ЦЕЛЬЮ ОБЕСПЕЧЕНИЯ БЕЗОПАСНОСТИ ЖИЗНИ ЛЮДЕЙ НА ВОДНЫХ ОБЪЕКТАХ ВЫСТАВЛЕНЫ 10 ВРЕМЕННЫХ СПАСАТЕЛЬНЫХ ПОСТОВ С ПРИМЕНЕНИЕМ СУДОВ НА ВОЗДУШНОЙ ПОДУШКЕ.</a:t>
            </a:r>
          </a:p>
        </p:txBody>
      </p:sp>
      <p:grpSp>
        <p:nvGrpSpPr>
          <p:cNvPr id="63495" name="Группа 2"/>
          <p:cNvGrpSpPr>
            <a:grpSpLocks/>
          </p:cNvGrpSpPr>
          <p:nvPr/>
        </p:nvGrpSpPr>
        <p:grpSpPr bwMode="auto">
          <a:xfrm>
            <a:off x="9826625" y="5956300"/>
            <a:ext cx="2292350" cy="750888"/>
            <a:chOff x="9827418" y="1082440"/>
            <a:chExt cx="2291557" cy="1333733"/>
          </a:xfrm>
        </p:grpSpPr>
        <p:grpSp>
          <p:nvGrpSpPr>
            <p:cNvPr id="63551" name="Группа 101"/>
            <p:cNvGrpSpPr>
              <a:grpSpLocks/>
            </p:cNvGrpSpPr>
            <p:nvPr/>
          </p:nvGrpSpPr>
          <p:grpSpPr bwMode="auto">
            <a:xfrm>
              <a:off x="9827418" y="1082440"/>
              <a:ext cx="2291557" cy="1333733"/>
              <a:chOff x="424323" y="8009612"/>
              <a:chExt cx="5249663" cy="1693968"/>
            </a:xfrm>
          </p:grpSpPr>
          <p:sp>
            <p:nvSpPr>
              <p:cNvPr id="119" name="Прямоугольник 118"/>
              <p:cNvSpPr/>
              <p:nvPr/>
            </p:nvSpPr>
            <p:spPr>
              <a:xfrm>
                <a:off x="537025" y="8009612"/>
                <a:ext cx="5136961" cy="1693968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3554" name="Text Box 144"/>
              <p:cNvSpPr txBox="1">
                <a:spLocks noChangeArrowheads="1"/>
              </p:cNvSpPr>
              <p:nvPr/>
            </p:nvSpPr>
            <p:spPr bwMode="auto">
              <a:xfrm>
                <a:off x="424323" y="8153120"/>
                <a:ext cx="5186017" cy="495631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 smtClean="0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63552" name="Прямоугольник 131"/>
            <p:cNvSpPr>
              <a:spLocks noChangeArrowheads="1"/>
            </p:cNvSpPr>
            <p:nvPr/>
          </p:nvSpPr>
          <p:spPr bwMode="auto">
            <a:xfrm>
              <a:off x="10409238" y="1652867"/>
              <a:ext cx="1573213" cy="2460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ru-RU" altLang="ru-RU" sz="900" smtClean="0">
                  <a:solidFill>
                    <a:srgbClr val="000000"/>
                  </a:solidFill>
                </a:rPr>
                <a:t>места дислокации СВП</a:t>
              </a:r>
            </a:p>
          </p:txBody>
        </p:sp>
      </p:grpSp>
      <p:grpSp>
        <p:nvGrpSpPr>
          <p:cNvPr id="63496" name="Группа 101"/>
          <p:cNvGrpSpPr>
            <a:grpSpLocks/>
          </p:cNvGrpSpPr>
          <p:nvPr/>
        </p:nvGrpSpPr>
        <p:grpSpPr bwMode="auto">
          <a:xfrm>
            <a:off x="9826631" y="728669"/>
            <a:ext cx="2263775" cy="2862262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5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15863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smtClean="0">
                  <a:solidFill>
                    <a:srgbClr val="000000"/>
                  </a:solidFill>
                  <a:cs typeface="Times New Roman" pitchFamily="18" charset="0"/>
                </a:rPr>
                <a:t>ВРЕМЕННЫЕ СПАСАТЕЛЬНЫЕ ПОСТЫ</a:t>
              </a:r>
            </a:p>
          </p:txBody>
        </p:sp>
      </p:grpSp>
      <p:grpSp>
        <p:nvGrpSpPr>
          <p:cNvPr id="63498" name="Группа 121"/>
          <p:cNvGrpSpPr>
            <a:grpSpLocks/>
          </p:cNvGrpSpPr>
          <p:nvPr/>
        </p:nvGrpSpPr>
        <p:grpSpPr bwMode="auto">
          <a:xfrm>
            <a:off x="1979613" y="2597150"/>
            <a:ext cx="7543800" cy="2727325"/>
            <a:chOff x="2190465" y="2597752"/>
            <a:chExt cx="9494132" cy="2726899"/>
          </a:xfrm>
        </p:grpSpPr>
        <p:sp>
          <p:nvSpPr>
            <p:cNvPr id="123" name="Полилиния 122"/>
            <p:cNvSpPr/>
            <p:nvPr/>
          </p:nvSpPr>
          <p:spPr>
            <a:xfrm>
              <a:off x="9502865" y="2751716"/>
              <a:ext cx="2181732" cy="1077744"/>
            </a:xfrm>
            <a:custGeom>
              <a:avLst/>
              <a:gdLst>
                <a:gd name="connsiteX0" fmla="*/ 102506 w 1638008"/>
                <a:gd name="connsiteY0" fmla="*/ 184037 h 808066"/>
                <a:gd name="connsiteX1" fmla="*/ 169181 w 1638008"/>
                <a:gd name="connsiteY1" fmla="*/ 257856 h 808066"/>
                <a:gd name="connsiteX2" fmla="*/ 347775 w 1638008"/>
                <a:gd name="connsiteY2" fmla="*/ 229281 h 808066"/>
                <a:gd name="connsiteX3" fmla="*/ 388256 w 1638008"/>
                <a:gd name="connsiteY3" fmla="*/ 291194 h 808066"/>
                <a:gd name="connsiteX4" fmla="*/ 309675 w 1638008"/>
                <a:gd name="connsiteY4" fmla="*/ 319769 h 808066"/>
                <a:gd name="connsiteX5" fmla="*/ 157275 w 1638008"/>
                <a:gd name="connsiteY5" fmla="*/ 355487 h 808066"/>
                <a:gd name="connsiteX6" fmla="*/ 19163 w 1638008"/>
                <a:gd name="connsiteY6" fmla="*/ 386444 h 808066"/>
                <a:gd name="connsiteX7" fmla="*/ 4875 w 1638008"/>
                <a:gd name="connsiteY7" fmla="*/ 438831 h 808066"/>
                <a:gd name="connsiteX8" fmla="*/ 54881 w 1638008"/>
                <a:gd name="connsiteY8" fmla="*/ 493600 h 808066"/>
                <a:gd name="connsiteX9" fmla="*/ 188231 w 1638008"/>
                <a:gd name="connsiteY9" fmla="*/ 443594 h 808066"/>
                <a:gd name="connsiteX10" fmla="*/ 350156 w 1638008"/>
                <a:gd name="connsiteY10" fmla="*/ 372156 h 808066"/>
                <a:gd name="connsiteX11" fmla="*/ 414450 w 1638008"/>
                <a:gd name="connsiteY11" fmla="*/ 322150 h 808066"/>
                <a:gd name="connsiteX12" fmla="*/ 488269 w 1638008"/>
                <a:gd name="connsiteY12" fmla="*/ 293575 h 808066"/>
                <a:gd name="connsiteX13" fmla="*/ 540656 w 1638008"/>
                <a:gd name="connsiteY13" fmla="*/ 317387 h 808066"/>
                <a:gd name="connsiteX14" fmla="*/ 588281 w 1638008"/>
                <a:gd name="connsiteY14" fmla="*/ 353106 h 808066"/>
                <a:gd name="connsiteX15" fmla="*/ 612094 w 1638008"/>
                <a:gd name="connsiteY15" fmla="*/ 350725 h 808066"/>
                <a:gd name="connsiteX16" fmla="*/ 671625 w 1638008"/>
                <a:gd name="connsiteY16" fmla="*/ 386444 h 808066"/>
                <a:gd name="connsiteX17" fmla="*/ 745444 w 1638008"/>
                <a:gd name="connsiteY17" fmla="*/ 407875 h 808066"/>
                <a:gd name="connsiteX18" fmla="*/ 707344 w 1638008"/>
                <a:gd name="connsiteY18" fmla="*/ 469787 h 808066"/>
                <a:gd name="connsiteX19" fmla="*/ 626381 w 1638008"/>
                <a:gd name="connsiteY19" fmla="*/ 517412 h 808066"/>
                <a:gd name="connsiteX20" fmla="*/ 564469 w 1638008"/>
                <a:gd name="connsiteY20" fmla="*/ 572181 h 808066"/>
                <a:gd name="connsiteX21" fmla="*/ 435881 w 1638008"/>
                <a:gd name="connsiteY21" fmla="*/ 610281 h 808066"/>
                <a:gd name="connsiteX22" fmla="*/ 354919 w 1638008"/>
                <a:gd name="connsiteY22" fmla="*/ 674575 h 808066"/>
                <a:gd name="connsiteX23" fmla="*/ 269194 w 1638008"/>
                <a:gd name="connsiteY23" fmla="*/ 753156 h 808066"/>
                <a:gd name="connsiteX24" fmla="*/ 309675 w 1638008"/>
                <a:gd name="connsiteY24" fmla="*/ 805544 h 808066"/>
                <a:gd name="connsiteX25" fmla="*/ 350156 w 1638008"/>
                <a:gd name="connsiteY25" fmla="*/ 784112 h 808066"/>
                <a:gd name="connsiteX26" fmla="*/ 497794 w 1638008"/>
                <a:gd name="connsiteY26" fmla="*/ 650762 h 808066"/>
                <a:gd name="connsiteX27" fmla="*/ 585900 w 1638008"/>
                <a:gd name="connsiteY27" fmla="*/ 629331 h 808066"/>
                <a:gd name="connsiteX28" fmla="*/ 664481 w 1638008"/>
                <a:gd name="connsiteY28" fmla="*/ 569800 h 808066"/>
                <a:gd name="connsiteX29" fmla="*/ 762113 w 1638008"/>
                <a:gd name="connsiteY29" fmla="*/ 522175 h 808066"/>
                <a:gd name="connsiteX30" fmla="*/ 847838 w 1638008"/>
                <a:gd name="connsiteY30" fmla="*/ 484075 h 808066"/>
                <a:gd name="connsiteX31" fmla="*/ 871650 w 1638008"/>
                <a:gd name="connsiteY31" fmla="*/ 429306 h 808066"/>
                <a:gd name="connsiteX32" fmla="*/ 864506 w 1638008"/>
                <a:gd name="connsiteY32" fmla="*/ 393587 h 808066"/>
                <a:gd name="connsiteX33" fmla="*/ 845456 w 1638008"/>
                <a:gd name="connsiteY33" fmla="*/ 381681 h 808066"/>
                <a:gd name="connsiteX34" fmla="*/ 819263 w 1638008"/>
                <a:gd name="connsiteY34" fmla="*/ 355487 h 808066"/>
                <a:gd name="connsiteX35" fmla="*/ 835931 w 1638008"/>
                <a:gd name="connsiteY35" fmla="*/ 338819 h 808066"/>
                <a:gd name="connsiteX36" fmla="*/ 912131 w 1638008"/>
                <a:gd name="connsiteY36" fmla="*/ 305481 h 808066"/>
                <a:gd name="connsiteX37" fmla="*/ 952613 w 1638008"/>
                <a:gd name="connsiteY37" fmla="*/ 269762 h 808066"/>
                <a:gd name="connsiteX38" fmla="*/ 1090725 w 1638008"/>
                <a:gd name="connsiteY38" fmla="*/ 174512 h 808066"/>
                <a:gd name="connsiteX39" fmla="*/ 1152638 w 1638008"/>
                <a:gd name="connsiteY39" fmla="*/ 138794 h 808066"/>
                <a:gd name="connsiteX40" fmla="*/ 1228838 w 1638008"/>
                <a:gd name="connsiteY40" fmla="*/ 148319 h 808066"/>
                <a:gd name="connsiteX41" fmla="*/ 1255031 w 1638008"/>
                <a:gd name="connsiteY41" fmla="*/ 148319 h 808066"/>
                <a:gd name="connsiteX42" fmla="*/ 1250269 w 1638008"/>
                <a:gd name="connsiteY42" fmla="*/ 236425 h 808066"/>
                <a:gd name="connsiteX43" fmla="*/ 1333613 w 1638008"/>
                <a:gd name="connsiteY43" fmla="*/ 260237 h 808066"/>
                <a:gd name="connsiteX44" fmla="*/ 1402669 w 1638008"/>
                <a:gd name="connsiteY44" fmla="*/ 265000 h 808066"/>
                <a:gd name="connsiteX45" fmla="*/ 1452675 w 1638008"/>
                <a:gd name="connsiteY45" fmla="*/ 265000 h 808066"/>
                <a:gd name="connsiteX46" fmla="*/ 1514588 w 1638008"/>
                <a:gd name="connsiteY46" fmla="*/ 248331 h 808066"/>
                <a:gd name="connsiteX47" fmla="*/ 1602694 w 1638008"/>
                <a:gd name="connsiteY47" fmla="*/ 245950 h 808066"/>
                <a:gd name="connsiteX48" fmla="*/ 1636031 w 1638008"/>
                <a:gd name="connsiteY48" fmla="*/ 248331 h 808066"/>
                <a:gd name="connsiteX49" fmla="*/ 1550306 w 1638008"/>
                <a:gd name="connsiteY49" fmla="*/ 203087 h 808066"/>
                <a:gd name="connsiteX50" fmla="*/ 1393144 w 1638008"/>
                <a:gd name="connsiteY50" fmla="*/ 172131 h 808066"/>
                <a:gd name="connsiteX51" fmla="*/ 1345519 w 1638008"/>
                <a:gd name="connsiteY51" fmla="*/ 114981 h 808066"/>
                <a:gd name="connsiteX52" fmla="*/ 1307419 w 1638008"/>
                <a:gd name="connsiteY52" fmla="*/ 91169 h 808066"/>
                <a:gd name="connsiteX53" fmla="*/ 1259794 w 1638008"/>
                <a:gd name="connsiteY53" fmla="*/ 53069 h 808066"/>
                <a:gd name="connsiteX54" fmla="*/ 1171688 w 1638008"/>
                <a:gd name="connsiteY54" fmla="*/ 19731 h 808066"/>
                <a:gd name="connsiteX55" fmla="*/ 1055006 w 1638008"/>
                <a:gd name="connsiteY55" fmla="*/ 681 h 808066"/>
                <a:gd name="connsiteX56" fmla="*/ 888319 w 1638008"/>
                <a:gd name="connsiteY56" fmla="*/ 43544 h 808066"/>
                <a:gd name="connsiteX57" fmla="*/ 793069 w 1638008"/>
                <a:gd name="connsiteY57" fmla="*/ 62594 h 808066"/>
                <a:gd name="connsiteX58" fmla="*/ 728775 w 1638008"/>
                <a:gd name="connsiteY58" fmla="*/ 55450 h 808066"/>
                <a:gd name="connsiteX59" fmla="*/ 624000 w 1638008"/>
                <a:gd name="connsiteY59" fmla="*/ 36400 h 808066"/>
                <a:gd name="connsiteX60" fmla="*/ 547800 w 1638008"/>
                <a:gd name="connsiteY60" fmla="*/ 41162 h 808066"/>
                <a:gd name="connsiteX61" fmla="*/ 507319 w 1638008"/>
                <a:gd name="connsiteY61" fmla="*/ 76881 h 808066"/>
                <a:gd name="connsiteX62" fmla="*/ 383494 w 1638008"/>
                <a:gd name="connsiteY62" fmla="*/ 74500 h 808066"/>
                <a:gd name="connsiteX63" fmla="*/ 312056 w 1638008"/>
                <a:gd name="connsiteY63" fmla="*/ 62594 h 808066"/>
                <a:gd name="connsiteX64" fmla="*/ 245381 w 1638008"/>
                <a:gd name="connsiteY64" fmla="*/ 34019 h 808066"/>
                <a:gd name="connsiteX65" fmla="*/ 102506 w 1638008"/>
                <a:gd name="connsiteY65" fmla="*/ 184037 h 80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38008" h="808066">
                  <a:moveTo>
                    <a:pt x="102506" y="184037"/>
                  </a:moveTo>
                  <a:cubicBezTo>
                    <a:pt x="89806" y="221343"/>
                    <a:pt x="128303" y="250315"/>
                    <a:pt x="169181" y="257856"/>
                  </a:cubicBezTo>
                  <a:cubicBezTo>
                    <a:pt x="210059" y="265397"/>
                    <a:pt x="311263" y="223725"/>
                    <a:pt x="347775" y="229281"/>
                  </a:cubicBezTo>
                  <a:cubicBezTo>
                    <a:pt x="384287" y="234837"/>
                    <a:pt x="394606" y="276113"/>
                    <a:pt x="388256" y="291194"/>
                  </a:cubicBezTo>
                  <a:cubicBezTo>
                    <a:pt x="381906" y="306275"/>
                    <a:pt x="348172" y="309053"/>
                    <a:pt x="309675" y="319769"/>
                  </a:cubicBezTo>
                  <a:cubicBezTo>
                    <a:pt x="271178" y="330485"/>
                    <a:pt x="157275" y="355487"/>
                    <a:pt x="157275" y="355487"/>
                  </a:cubicBezTo>
                  <a:cubicBezTo>
                    <a:pt x="108856" y="366599"/>
                    <a:pt x="44563" y="372553"/>
                    <a:pt x="19163" y="386444"/>
                  </a:cubicBezTo>
                  <a:cubicBezTo>
                    <a:pt x="-6237" y="400335"/>
                    <a:pt x="-1078" y="420972"/>
                    <a:pt x="4875" y="438831"/>
                  </a:cubicBezTo>
                  <a:cubicBezTo>
                    <a:pt x="10828" y="456690"/>
                    <a:pt x="24322" y="492806"/>
                    <a:pt x="54881" y="493600"/>
                  </a:cubicBezTo>
                  <a:cubicBezTo>
                    <a:pt x="85440" y="494394"/>
                    <a:pt x="139019" y="463835"/>
                    <a:pt x="188231" y="443594"/>
                  </a:cubicBezTo>
                  <a:cubicBezTo>
                    <a:pt x="237444" y="423353"/>
                    <a:pt x="312453" y="392397"/>
                    <a:pt x="350156" y="372156"/>
                  </a:cubicBezTo>
                  <a:cubicBezTo>
                    <a:pt x="387859" y="351915"/>
                    <a:pt x="391431" y="335247"/>
                    <a:pt x="414450" y="322150"/>
                  </a:cubicBezTo>
                  <a:cubicBezTo>
                    <a:pt x="437469" y="309053"/>
                    <a:pt x="467235" y="294369"/>
                    <a:pt x="488269" y="293575"/>
                  </a:cubicBezTo>
                  <a:cubicBezTo>
                    <a:pt x="509303" y="292781"/>
                    <a:pt x="523987" y="307465"/>
                    <a:pt x="540656" y="317387"/>
                  </a:cubicBezTo>
                  <a:cubicBezTo>
                    <a:pt x="557325" y="327309"/>
                    <a:pt x="576375" y="347550"/>
                    <a:pt x="588281" y="353106"/>
                  </a:cubicBezTo>
                  <a:cubicBezTo>
                    <a:pt x="600187" y="358662"/>
                    <a:pt x="598203" y="345169"/>
                    <a:pt x="612094" y="350725"/>
                  </a:cubicBezTo>
                  <a:cubicBezTo>
                    <a:pt x="625985" y="356281"/>
                    <a:pt x="649400" y="376919"/>
                    <a:pt x="671625" y="386444"/>
                  </a:cubicBezTo>
                  <a:cubicBezTo>
                    <a:pt x="693850" y="395969"/>
                    <a:pt x="739491" y="393985"/>
                    <a:pt x="745444" y="407875"/>
                  </a:cubicBezTo>
                  <a:cubicBezTo>
                    <a:pt x="751397" y="421765"/>
                    <a:pt x="727188" y="451531"/>
                    <a:pt x="707344" y="469787"/>
                  </a:cubicBezTo>
                  <a:cubicBezTo>
                    <a:pt x="687500" y="488043"/>
                    <a:pt x="650193" y="500346"/>
                    <a:pt x="626381" y="517412"/>
                  </a:cubicBezTo>
                  <a:cubicBezTo>
                    <a:pt x="602569" y="534478"/>
                    <a:pt x="596219" y="556703"/>
                    <a:pt x="564469" y="572181"/>
                  </a:cubicBezTo>
                  <a:cubicBezTo>
                    <a:pt x="532719" y="587659"/>
                    <a:pt x="470806" y="593215"/>
                    <a:pt x="435881" y="610281"/>
                  </a:cubicBezTo>
                  <a:cubicBezTo>
                    <a:pt x="400956" y="627347"/>
                    <a:pt x="382700" y="650762"/>
                    <a:pt x="354919" y="674575"/>
                  </a:cubicBezTo>
                  <a:cubicBezTo>
                    <a:pt x="327138" y="698388"/>
                    <a:pt x="276735" y="731328"/>
                    <a:pt x="269194" y="753156"/>
                  </a:cubicBezTo>
                  <a:cubicBezTo>
                    <a:pt x="261653" y="774984"/>
                    <a:pt x="296181" y="800385"/>
                    <a:pt x="309675" y="805544"/>
                  </a:cubicBezTo>
                  <a:cubicBezTo>
                    <a:pt x="323169" y="810703"/>
                    <a:pt x="318803" y="809909"/>
                    <a:pt x="350156" y="784112"/>
                  </a:cubicBezTo>
                  <a:cubicBezTo>
                    <a:pt x="381509" y="758315"/>
                    <a:pt x="458503" y="676559"/>
                    <a:pt x="497794" y="650762"/>
                  </a:cubicBezTo>
                  <a:cubicBezTo>
                    <a:pt x="537085" y="624965"/>
                    <a:pt x="558119" y="642825"/>
                    <a:pt x="585900" y="629331"/>
                  </a:cubicBezTo>
                  <a:cubicBezTo>
                    <a:pt x="613681" y="615837"/>
                    <a:pt x="635112" y="587659"/>
                    <a:pt x="664481" y="569800"/>
                  </a:cubicBezTo>
                  <a:cubicBezTo>
                    <a:pt x="693850" y="551941"/>
                    <a:pt x="731554" y="536462"/>
                    <a:pt x="762113" y="522175"/>
                  </a:cubicBezTo>
                  <a:cubicBezTo>
                    <a:pt x="792672" y="507888"/>
                    <a:pt x="829582" y="499553"/>
                    <a:pt x="847838" y="484075"/>
                  </a:cubicBezTo>
                  <a:cubicBezTo>
                    <a:pt x="866094" y="468597"/>
                    <a:pt x="868872" y="444387"/>
                    <a:pt x="871650" y="429306"/>
                  </a:cubicBezTo>
                  <a:cubicBezTo>
                    <a:pt x="874428" y="414225"/>
                    <a:pt x="868872" y="401524"/>
                    <a:pt x="864506" y="393587"/>
                  </a:cubicBezTo>
                  <a:cubicBezTo>
                    <a:pt x="860140" y="385650"/>
                    <a:pt x="852996" y="388031"/>
                    <a:pt x="845456" y="381681"/>
                  </a:cubicBezTo>
                  <a:cubicBezTo>
                    <a:pt x="837916" y="375331"/>
                    <a:pt x="820851" y="362631"/>
                    <a:pt x="819263" y="355487"/>
                  </a:cubicBezTo>
                  <a:cubicBezTo>
                    <a:pt x="817676" y="348343"/>
                    <a:pt x="820453" y="347153"/>
                    <a:pt x="835931" y="338819"/>
                  </a:cubicBezTo>
                  <a:cubicBezTo>
                    <a:pt x="851409" y="330485"/>
                    <a:pt x="892684" y="316991"/>
                    <a:pt x="912131" y="305481"/>
                  </a:cubicBezTo>
                  <a:cubicBezTo>
                    <a:pt x="931578" y="293972"/>
                    <a:pt x="922847" y="291590"/>
                    <a:pt x="952613" y="269762"/>
                  </a:cubicBezTo>
                  <a:cubicBezTo>
                    <a:pt x="982379" y="247934"/>
                    <a:pt x="1057387" y="196340"/>
                    <a:pt x="1090725" y="174512"/>
                  </a:cubicBezTo>
                  <a:cubicBezTo>
                    <a:pt x="1124063" y="152684"/>
                    <a:pt x="1129619" y="143159"/>
                    <a:pt x="1152638" y="138794"/>
                  </a:cubicBezTo>
                  <a:cubicBezTo>
                    <a:pt x="1175657" y="134428"/>
                    <a:pt x="1211773" y="146732"/>
                    <a:pt x="1228838" y="148319"/>
                  </a:cubicBezTo>
                  <a:cubicBezTo>
                    <a:pt x="1245903" y="149906"/>
                    <a:pt x="1251459" y="133635"/>
                    <a:pt x="1255031" y="148319"/>
                  </a:cubicBezTo>
                  <a:cubicBezTo>
                    <a:pt x="1258603" y="163003"/>
                    <a:pt x="1237172" y="217772"/>
                    <a:pt x="1250269" y="236425"/>
                  </a:cubicBezTo>
                  <a:cubicBezTo>
                    <a:pt x="1263366" y="255078"/>
                    <a:pt x="1308213" y="255475"/>
                    <a:pt x="1333613" y="260237"/>
                  </a:cubicBezTo>
                  <a:cubicBezTo>
                    <a:pt x="1359013" y="264999"/>
                    <a:pt x="1382825" y="264206"/>
                    <a:pt x="1402669" y="265000"/>
                  </a:cubicBezTo>
                  <a:cubicBezTo>
                    <a:pt x="1422513" y="265794"/>
                    <a:pt x="1434022" y="267778"/>
                    <a:pt x="1452675" y="265000"/>
                  </a:cubicBezTo>
                  <a:cubicBezTo>
                    <a:pt x="1471328" y="262222"/>
                    <a:pt x="1489585" y="251506"/>
                    <a:pt x="1514588" y="248331"/>
                  </a:cubicBezTo>
                  <a:cubicBezTo>
                    <a:pt x="1539591" y="245156"/>
                    <a:pt x="1582454" y="245950"/>
                    <a:pt x="1602694" y="245950"/>
                  </a:cubicBezTo>
                  <a:cubicBezTo>
                    <a:pt x="1622934" y="245950"/>
                    <a:pt x="1644762" y="255475"/>
                    <a:pt x="1636031" y="248331"/>
                  </a:cubicBezTo>
                  <a:cubicBezTo>
                    <a:pt x="1627300" y="241187"/>
                    <a:pt x="1590787" y="215787"/>
                    <a:pt x="1550306" y="203087"/>
                  </a:cubicBezTo>
                  <a:cubicBezTo>
                    <a:pt x="1509825" y="190387"/>
                    <a:pt x="1427275" y="186815"/>
                    <a:pt x="1393144" y="172131"/>
                  </a:cubicBezTo>
                  <a:cubicBezTo>
                    <a:pt x="1359013" y="157447"/>
                    <a:pt x="1359806" y="128475"/>
                    <a:pt x="1345519" y="114981"/>
                  </a:cubicBezTo>
                  <a:cubicBezTo>
                    <a:pt x="1331232" y="101487"/>
                    <a:pt x="1321706" y="101488"/>
                    <a:pt x="1307419" y="91169"/>
                  </a:cubicBezTo>
                  <a:cubicBezTo>
                    <a:pt x="1293132" y="80850"/>
                    <a:pt x="1282416" y="64975"/>
                    <a:pt x="1259794" y="53069"/>
                  </a:cubicBezTo>
                  <a:cubicBezTo>
                    <a:pt x="1237172" y="41163"/>
                    <a:pt x="1205819" y="28462"/>
                    <a:pt x="1171688" y="19731"/>
                  </a:cubicBezTo>
                  <a:cubicBezTo>
                    <a:pt x="1137557" y="11000"/>
                    <a:pt x="1102234" y="-3288"/>
                    <a:pt x="1055006" y="681"/>
                  </a:cubicBezTo>
                  <a:cubicBezTo>
                    <a:pt x="1007778" y="4650"/>
                    <a:pt x="931975" y="33225"/>
                    <a:pt x="888319" y="43544"/>
                  </a:cubicBezTo>
                  <a:cubicBezTo>
                    <a:pt x="844663" y="53863"/>
                    <a:pt x="819660" y="60610"/>
                    <a:pt x="793069" y="62594"/>
                  </a:cubicBezTo>
                  <a:cubicBezTo>
                    <a:pt x="766478" y="64578"/>
                    <a:pt x="756953" y="59816"/>
                    <a:pt x="728775" y="55450"/>
                  </a:cubicBezTo>
                  <a:cubicBezTo>
                    <a:pt x="700597" y="51084"/>
                    <a:pt x="654163" y="38781"/>
                    <a:pt x="624000" y="36400"/>
                  </a:cubicBezTo>
                  <a:cubicBezTo>
                    <a:pt x="593838" y="34019"/>
                    <a:pt x="567247" y="34415"/>
                    <a:pt x="547800" y="41162"/>
                  </a:cubicBezTo>
                  <a:cubicBezTo>
                    <a:pt x="528353" y="47909"/>
                    <a:pt x="534703" y="71325"/>
                    <a:pt x="507319" y="76881"/>
                  </a:cubicBezTo>
                  <a:cubicBezTo>
                    <a:pt x="479935" y="82437"/>
                    <a:pt x="416038" y="76881"/>
                    <a:pt x="383494" y="74500"/>
                  </a:cubicBezTo>
                  <a:cubicBezTo>
                    <a:pt x="350950" y="72119"/>
                    <a:pt x="335075" y="69341"/>
                    <a:pt x="312056" y="62594"/>
                  </a:cubicBezTo>
                  <a:cubicBezTo>
                    <a:pt x="289037" y="55847"/>
                    <a:pt x="278718" y="15366"/>
                    <a:pt x="245381" y="34019"/>
                  </a:cubicBezTo>
                  <a:cubicBezTo>
                    <a:pt x="212044" y="52672"/>
                    <a:pt x="115206" y="146731"/>
                    <a:pt x="102506" y="184037"/>
                  </a:cubicBezTo>
                  <a:close/>
                </a:path>
              </a:pathLst>
            </a:custGeom>
            <a:solidFill>
              <a:srgbClr val="00B0F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ru-RU">
                <a:solidFill>
                  <a:srgbClr val="0070C0"/>
                </a:solidFill>
              </a:endParaRPr>
            </a:p>
          </p:txBody>
        </p:sp>
        <p:sp>
          <p:nvSpPr>
            <p:cNvPr id="124" name="Полилиния 123"/>
            <p:cNvSpPr/>
            <p:nvPr/>
          </p:nvSpPr>
          <p:spPr>
            <a:xfrm>
              <a:off x="3223391" y="3758034"/>
              <a:ext cx="1350596" cy="623790"/>
            </a:xfrm>
            <a:custGeom>
              <a:avLst/>
              <a:gdLst>
                <a:gd name="connsiteX0" fmla="*/ 105 w 1012331"/>
                <a:gd name="connsiteY0" fmla="*/ 16654 h 468429"/>
                <a:gd name="connsiteX1" fmla="*/ 190605 w 1012331"/>
                <a:gd name="connsiteY1" fmla="*/ 178579 h 468429"/>
                <a:gd name="connsiteX2" fmla="*/ 225530 w 1012331"/>
                <a:gd name="connsiteY2" fmla="*/ 226204 h 468429"/>
                <a:gd name="connsiteX3" fmla="*/ 247755 w 1012331"/>
                <a:gd name="connsiteY3" fmla="*/ 280179 h 468429"/>
                <a:gd name="connsiteX4" fmla="*/ 606530 w 1012331"/>
                <a:gd name="connsiteY4" fmla="*/ 457979 h 468429"/>
                <a:gd name="connsiteX5" fmla="*/ 666855 w 1012331"/>
                <a:gd name="connsiteY5" fmla="*/ 445279 h 468429"/>
                <a:gd name="connsiteX6" fmla="*/ 781155 w 1012331"/>
                <a:gd name="connsiteY6" fmla="*/ 426229 h 468429"/>
                <a:gd name="connsiteX7" fmla="*/ 863705 w 1012331"/>
                <a:gd name="connsiteY7" fmla="*/ 375429 h 468429"/>
                <a:gd name="connsiteX8" fmla="*/ 920855 w 1012331"/>
                <a:gd name="connsiteY8" fmla="*/ 334154 h 468429"/>
                <a:gd name="connsiteX9" fmla="*/ 984355 w 1012331"/>
                <a:gd name="connsiteY9" fmla="*/ 315104 h 468429"/>
                <a:gd name="connsiteX10" fmla="*/ 422380 w 1012331"/>
                <a:gd name="connsiteY10" fmla="*/ 156354 h 468429"/>
                <a:gd name="connsiteX11" fmla="*/ 438255 w 1012331"/>
                <a:gd name="connsiteY11" fmla="*/ 191279 h 468429"/>
                <a:gd name="connsiteX12" fmla="*/ 460480 w 1012331"/>
                <a:gd name="connsiteY12" fmla="*/ 235729 h 468429"/>
                <a:gd name="connsiteX13" fmla="*/ 435080 w 1012331"/>
                <a:gd name="connsiteY13" fmla="*/ 283354 h 468429"/>
                <a:gd name="connsiteX14" fmla="*/ 330305 w 1012331"/>
                <a:gd name="connsiteY14" fmla="*/ 264304 h 468429"/>
                <a:gd name="connsiteX15" fmla="*/ 276330 w 1012331"/>
                <a:gd name="connsiteY15" fmla="*/ 181754 h 468429"/>
                <a:gd name="connsiteX16" fmla="*/ 235055 w 1012331"/>
                <a:gd name="connsiteY16" fmla="*/ 153179 h 468429"/>
                <a:gd name="connsiteX17" fmla="*/ 216005 w 1012331"/>
                <a:gd name="connsiteY17" fmla="*/ 86504 h 468429"/>
                <a:gd name="connsiteX18" fmla="*/ 219180 w 1012331"/>
                <a:gd name="connsiteY18" fmla="*/ 13479 h 468429"/>
                <a:gd name="connsiteX19" fmla="*/ 105 w 1012331"/>
                <a:gd name="connsiteY19" fmla="*/ 16654 h 46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12331" h="468429">
                  <a:moveTo>
                    <a:pt x="105" y="16654"/>
                  </a:moveTo>
                  <a:cubicBezTo>
                    <a:pt x="-4657" y="44171"/>
                    <a:pt x="153034" y="143654"/>
                    <a:pt x="190605" y="178579"/>
                  </a:cubicBezTo>
                  <a:cubicBezTo>
                    <a:pt x="228176" y="213504"/>
                    <a:pt x="216005" y="209271"/>
                    <a:pt x="225530" y="226204"/>
                  </a:cubicBezTo>
                  <a:cubicBezTo>
                    <a:pt x="235055" y="243137"/>
                    <a:pt x="184255" y="241550"/>
                    <a:pt x="247755" y="280179"/>
                  </a:cubicBezTo>
                  <a:cubicBezTo>
                    <a:pt x="311255" y="318808"/>
                    <a:pt x="536680" y="430462"/>
                    <a:pt x="606530" y="457979"/>
                  </a:cubicBezTo>
                  <a:cubicBezTo>
                    <a:pt x="676380" y="485496"/>
                    <a:pt x="637751" y="450571"/>
                    <a:pt x="666855" y="445279"/>
                  </a:cubicBezTo>
                  <a:cubicBezTo>
                    <a:pt x="695959" y="439987"/>
                    <a:pt x="748347" y="437871"/>
                    <a:pt x="781155" y="426229"/>
                  </a:cubicBezTo>
                  <a:cubicBezTo>
                    <a:pt x="813963" y="414587"/>
                    <a:pt x="840422" y="390775"/>
                    <a:pt x="863705" y="375429"/>
                  </a:cubicBezTo>
                  <a:cubicBezTo>
                    <a:pt x="886988" y="360083"/>
                    <a:pt x="900747" y="344208"/>
                    <a:pt x="920855" y="334154"/>
                  </a:cubicBezTo>
                  <a:cubicBezTo>
                    <a:pt x="940963" y="324100"/>
                    <a:pt x="1067434" y="344737"/>
                    <a:pt x="984355" y="315104"/>
                  </a:cubicBezTo>
                  <a:cubicBezTo>
                    <a:pt x="901276" y="285471"/>
                    <a:pt x="513397" y="176991"/>
                    <a:pt x="422380" y="156354"/>
                  </a:cubicBezTo>
                  <a:cubicBezTo>
                    <a:pt x="331363" y="135717"/>
                    <a:pt x="431905" y="178050"/>
                    <a:pt x="438255" y="191279"/>
                  </a:cubicBezTo>
                  <a:cubicBezTo>
                    <a:pt x="444605" y="204508"/>
                    <a:pt x="461009" y="220383"/>
                    <a:pt x="460480" y="235729"/>
                  </a:cubicBezTo>
                  <a:cubicBezTo>
                    <a:pt x="459951" y="251075"/>
                    <a:pt x="456776" y="278592"/>
                    <a:pt x="435080" y="283354"/>
                  </a:cubicBezTo>
                  <a:cubicBezTo>
                    <a:pt x="413384" y="288116"/>
                    <a:pt x="356763" y="281237"/>
                    <a:pt x="330305" y="264304"/>
                  </a:cubicBezTo>
                  <a:cubicBezTo>
                    <a:pt x="303847" y="247371"/>
                    <a:pt x="292205" y="200275"/>
                    <a:pt x="276330" y="181754"/>
                  </a:cubicBezTo>
                  <a:cubicBezTo>
                    <a:pt x="260455" y="163233"/>
                    <a:pt x="245109" y="169054"/>
                    <a:pt x="235055" y="153179"/>
                  </a:cubicBezTo>
                  <a:cubicBezTo>
                    <a:pt x="225001" y="137304"/>
                    <a:pt x="218651" y="109787"/>
                    <a:pt x="216005" y="86504"/>
                  </a:cubicBezTo>
                  <a:cubicBezTo>
                    <a:pt x="213359" y="63221"/>
                    <a:pt x="249342" y="25650"/>
                    <a:pt x="219180" y="13479"/>
                  </a:cubicBezTo>
                  <a:cubicBezTo>
                    <a:pt x="189018" y="1308"/>
                    <a:pt x="4867" y="-10863"/>
                    <a:pt x="105" y="16654"/>
                  </a:cubicBezTo>
                  <a:close/>
                </a:path>
              </a:pathLst>
            </a:custGeom>
            <a:solidFill>
              <a:srgbClr val="FFFF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ru-RU">
                <a:solidFill>
                  <a:srgbClr val="0070C0"/>
                </a:solidFill>
              </a:endParaRPr>
            </a:p>
          </p:txBody>
        </p:sp>
        <p:sp>
          <p:nvSpPr>
            <p:cNvPr id="125" name="Полилиния 124"/>
            <p:cNvSpPr/>
            <p:nvPr/>
          </p:nvSpPr>
          <p:spPr>
            <a:xfrm>
              <a:off x="8024401" y="2597752"/>
              <a:ext cx="1792137" cy="660297"/>
            </a:xfrm>
            <a:custGeom>
              <a:avLst/>
              <a:gdLst>
                <a:gd name="connsiteX0" fmla="*/ 48 w 1343121"/>
                <a:gd name="connsiteY0" fmla="*/ 450018 h 494969"/>
                <a:gd name="connsiteX1" fmla="*/ 61961 w 1343121"/>
                <a:gd name="connsiteY1" fmla="*/ 404774 h 494969"/>
                <a:gd name="connsiteX2" fmla="*/ 104823 w 1343121"/>
                <a:gd name="connsiteY2" fmla="*/ 378580 h 494969"/>
                <a:gd name="connsiteX3" fmla="*/ 188167 w 1343121"/>
                <a:gd name="connsiteY3" fmla="*/ 390487 h 494969"/>
                <a:gd name="connsiteX4" fmla="*/ 233411 w 1343121"/>
                <a:gd name="connsiteY4" fmla="*/ 435730 h 494969"/>
                <a:gd name="connsiteX5" fmla="*/ 335804 w 1343121"/>
                <a:gd name="connsiteY5" fmla="*/ 450018 h 494969"/>
                <a:gd name="connsiteX6" fmla="*/ 435817 w 1343121"/>
                <a:gd name="connsiteY6" fmla="*/ 400012 h 494969"/>
                <a:gd name="connsiteX7" fmla="*/ 483442 w 1343121"/>
                <a:gd name="connsiteY7" fmla="*/ 369055 h 494969"/>
                <a:gd name="connsiteX8" fmla="*/ 442961 w 1343121"/>
                <a:gd name="connsiteY8" fmla="*/ 273805 h 494969"/>
                <a:gd name="connsiteX9" fmla="*/ 435817 w 1343121"/>
                <a:gd name="connsiteY9" fmla="*/ 204749 h 494969"/>
                <a:gd name="connsiteX10" fmla="*/ 462011 w 1343121"/>
                <a:gd name="connsiteY10" fmla="*/ 157124 h 494969"/>
                <a:gd name="connsiteX11" fmla="*/ 535829 w 1343121"/>
                <a:gd name="connsiteY11" fmla="*/ 109499 h 494969"/>
                <a:gd name="connsiteX12" fmla="*/ 633461 w 1343121"/>
                <a:gd name="connsiteY12" fmla="*/ 119024 h 494969"/>
                <a:gd name="connsiteX13" fmla="*/ 762048 w 1343121"/>
                <a:gd name="connsiteY13" fmla="*/ 140455 h 494969"/>
                <a:gd name="connsiteX14" fmla="*/ 788242 w 1343121"/>
                <a:gd name="connsiteY14" fmla="*/ 114262 h 494969"/>
                <a:gd name="connsiteX15" fmla="*/ 804911 w 1343121"/>
                <a:gd name="connsiteY15" fmla="*/ 83305 h 494969"/>
                <a:gd name="connsiteX16" fmla="*/ 854917 w 1343121"/>
                <a:gd name="connsiteY16" fmla="*/ 64255 h 494969"/>
                <a:gd name="connsiteX17" fmla="*/ 926354 w 1343121"/>
                <a:gd name="connsiteY17" fmla="*/ 11868 h 494969"/>
                <a:gd name="connsiteX18" fmla="*/ 1081136 w 1343121"/>
                <a:gd name="connsiteY18" fmla="*/ 2343 h 494969"/>
                <a:gd name="connsiteX19" fmla="*/ 1133523 w 1343121"/>
                <a:gd name="connsiteY19" fmla="*/ 2343 h 494969"/>
                <a:gd name="connsiteX20" fmla="*/ 1097804 w 1343121"/>
                <a:gd name="connsiteY20" fmla="*/ 28537 h 494969"/>
                <a:gd name="connsiteX21" fmla="*/ 1185911 w 1343121"/>
                <a:gd name="connsiteY21" fmla="*/ 73780 h 494969"/>
                <a:gd name="connsiteX22" fmla="*/ 1343073 w 1343121"/>
                <a:gd name="connsiteY22" fmla="*/ 142837 h 494969"/>
                <a:gd name="connsiteX23" fmla="*/ 1202579 w 1343121"/>
                <a:gd name="connsiteY23" fmla="*/ 290474 h 494969"/>
                <a:gd name="connsiteX24" fmla="*/ 1183529 w 1343121"/>
                <a:gd name="connsiteY24" fmla="*/ 269043 h 494969"/>
                <a:gd name="connsiteX25" fmla="*/ 1162098 w 1343121"/>
                <a:gd name="connsiteY25" fmla="*/ 228562 h 494969"/>
                <a:gd name="connsiteX26" fmla="*/ 1064467 w 1343121"/>
                <a:gd name="connsiteY26" fmla="*/ 247612 h 494969"/>
                <a:gd name="connsiteX27" fmla="*/ 962073 w 1343121"/>
                <a:gd name="connsiteY27" fmla="*/ 221418 h 494969"/>
                <a:gd name="connsiteX28" fmla="*/ 888254 w 1343121"/>
                <a:gd name="connsiteY28" fmla="*/ 261899 h 494969"/>
                <a:gd name="connsiteX29" fmla="*/ 804911 w 1343121"/>
                <a:gd name="connsiteY29" fmla="*/ 257137 h 494969"/>
                <a:gd name="connsiteX30" fmla="*/ 752523 w 1343121"/>
                <a:gd name="connsiteY30" fmla="*/ 197605 h 494969"/>
                <a:gd name="connsiteX31" fmla="*/ 614411 w 1343121"/>
                <a:gd name="connsiteY31" fmla="*/ 216655 h 494969"/>
                <a:gd name="connsiteX32" fmla="*/ 533448 w 1343121"/>
                <a:gd name="connsiteY32" fmla="*/ 214274 h 494969"/>
                <a:gd name="connsiteX33" fmla="*/ 495348 w 1343121"/>
                <a:gd name="connsiteY33" fmla="*/ 240468 h 494969"/>
                <a:gd name="connsiteX34" fmla="*/ 483442 w 1343121"/>
                <a:gd name="connsiteY34" fmla="*/ 269043 h 494969"/>
                <a:gd name="connsiteX35" fmla="*/ 504873 w 1343121"/>
                <a:gd name="connsiteY35" fmla="*/ 330955 h 494969"/>
                <a:gd name="connsiteX36" fmla="*/ 585836 w 1343121"/>
                <a:gd name="connsiteY36" fmla="*/ 333337 h 494969"/>
                <a:gd name="connsiteX37" fmla="*/ 528686 w 1343121"/>
                <a:gd name="connsiteY37" fmla="*/ 373818 h 494969"/>
                <a:gd name="connsiteX38" fmla="*/ 492967 w 1343121"/>
                <a:gd name="connsiteY38" fmla="*/ 419062 h 494969"/>
                <a:gd name="connsiteX39" fmla="*/ 452486 w 1343121"/>
                <a:gd name="connsiteY39" fmla="*/ 426205 h 494969"/>
                <a:gd name="connsiteX40" fmla="*/ 450104 w 1343121"/>
                <a:gd name="connsiteY40" fmla="*/ 454780 h 494969"/>
                <a:gd name="connsiteX41" fmla="*/ 366761 w 1343121"/>
                <a:gd name="connsiteY41" fmla="*/ 471449 h 494969"/>
                <a:gd name="connsiteX42" fmla="*/ 311992 w 1343121"/>
                <a:gd name="connsiteY42" fmla="*/ 478593 h 494969"/>
                <a:gd name="connsiteX43" fmla="*/ 254842 w 1343121"/>
                <a:gd name="connsiteY43" fmla="*/ 492880 h 494969"/>
                <a:gd name="connsiteX44" fmla="*/ 161973 w 1343121"/>
                <a:gd name="connsiteY44" fmla="*/ 488118 h 494969"/>
                <a:gd name="connsiteX45" fmla="*/ 121492 w 1343121"/>
                <a:gd name="connsiteY45" fmla="*/ 430968 h 494969"/>
                <a:gd name="connsiteX46" fmla="*/ 52436 w 1343121"/>
                <a:gd name="connsiteY46" fmla="*/ 426205 h 494969"/>
                <a:gd name="connsiteX47" fmla="*/ 48 w 1343121"/>
                <a:gd name="connsiteY47" fmla="*/ 450018 h 49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43121" h="494969">
                  <a:moveTo>
                    <a:pt x="48" y="450018"/>
                  </a:moveTo>
                  <a:cubicBezTo>
                    <a:pt x="1636" y="446446"/>
                    <a:pt x="44499" y="416680"/>
                    <a:pt x="61961" y="404774"/>
                  </a:cubicBezTo>
                  <a:cubicBezTo>
                    <a:pt x="79424" y="392868"/>
                    <a:pt x="83789" y="380961"/>
                    <a:pt x="104823" y="378580"/>
                  </a:cubicBezTo>
                  <a:cubicBezTo>
                    <a:pt x="125857" y="376199"/>
                    <a:pt x="166736" y="380962"/>
                    <a:pt x="188167" y="390487"/>
                  </a:cubicBezTo>
                  <a:cubicBezTo>
                    <a:pt x="209598" y="400012"/>
                    <a:pt x="208805" y="425808"/>
                    <a:pt x="233411" y="435730"/>
                  </a:cubicBezTo>
                  <a:cubicBezTo>
                    <a:pt x="258017" y="445652"/>
                    <a:pt x="302070" y="455971"/>
                    <a:pt x="335804" y="450018"/>
                  </a:cubicBezTo>
                  <a:cubicBezTo>
                    <a:pt x="369538" y="444065"/>
                    <a:pt x="411211" y="413506"/>
                    <a:pt x="435817" y="400012"/>
                  </a:cubicBezTo>
                  <a:cubicBezTo>
                    <a:pt x="460423" y="386518"/>
                    <a:pt x="482251" y="390089"/>
                    <a:pt x="483442" y="369055"/>
                  </a:cubicBezTo>
                  <a:cubicBezTo>
                    <a:pt x="484633" y="348021"/>
                    <a:pt x="450899" y="301189"/>
                    <a:pt x="442961" y="273805"/>
                  </a:cubicBezTo>
                  <a:cubicBezTo>
                    <a:pt x="435024" y="246421"/>
                    <a:pt x="432642" y="224196"/>
                    <a:pt x="435817" y="204749"/>
                  </a:cubicBezTo>
                  <a:cubicBezTo>
                    <a:pt x="438992" y="185302"/>
                    <a:pt x="445342" y="172999"/>
                    <a:pt x="462011" y="157124"/>
                  </a:cubicBezTo>
                  <a:cubicBezTo>
                    <a:pt x="478680" y="141249"/>
                    <a:pt x="507254" y="115849"/>
                    <a:pt x="535829" y="109499"/>
                  </a:cubicBezTo>
                  <a:cubicBezTo>
                    <a:pt x="564404" y="103149"/>
                    <a:pt x="595758" y="113865"/>
                    <a:pt x="633461" y="119024"/>
                  </a:cubicBezTo>
                  <a:cubicBezTo>
                    <a:pt x="671164" y="124183"/>
                    <a:pt x="736251" y="141249"/>
                    <a:pt x="762048" y="140455"/>
                  </a:cubicBezTo>
                  <a:cubicBezTo>
                    <a:pt x="787845" y="139661"/>
                    <a:pt x="781098" y="123787"/>
                    <a:pt x="788242" y="114262"/>
                  </a:cubicBezTo>
                  <a:cubicBezTo>
                    <a:pt x="795386" y="104737"/>
                    <a:pt x="793799" y="91639"/>
                    <a:pt x="804911" y="83305"/>
                  </a:cubicBezTo>
                  <a:cubicBezTo>
                    <a:pt x="816023" y="74971"/>
                    <a:pt x="834677" y="76161"/>
                    <a:pt x="854917" y="64255"/>
                  </a:cubicBezTo>
                  <a:cubicBezTo>
                    <a:pt x="875158" y="52349"/>
                    <a:pt x="888651" y="22187"/>
                    <a:pt x="926354" y="11868"/>
                  </a:cubicBezTo>
                  <a:cubicBezTo>
                    <a:pt x="964057" y="1549"/>
                    <a:pt x="1046608" y="3930"/>
                    <a:pt x="1081136" y="2343"/>
                  </a:cubicBezTo>
                  <a:cubicBezTo>
                    <a:pt x="1115664" y="756"/>
                    <a:pt x="1130745" y="-2023"/>
                    <a:pt x="1133523" y="2343"/>
                  </a:cubicBezTo>
                  <a:cubicBezTo>
                    <a:pt x="1136301" y="6709"/>
                    <a:pt x="1089073" y="16631"/>
                    <a:pt x="1097804" y="28537"/>
                  </a:cubicBezTo>
                  <a:cubicBezTo>
                    <a:pt x="1106535" y="40443"/>
                    <a:pt x="1145033" y="54730"/>
                    <a:pt x="1185911" y="73780"/>
                  </a:cubicBezTo>
                  <a:cubicBezTo>
                    <a:pt x="1226789" y="92830"/>
                    <a:pt x="1340295" y="106721"/>
                    <a:pt x="1343073" y="142837"/>
                  </a:cubicBezTo>
                  <a:cubicBezTo>
                    <a:pt x="1345851" y="178953"/>
                    <a:pt x="1229170" y="269440"/>
                    <a:pt x="1202579" y="290474"/>
                  </a:cubicBezTo>
                  <a:cubicBezTo>
                    <a:pt x="1175988" y="311508"/>
                    <a:pt x="1190276" y="279362"/>
                    <a:pt x="1183529" y="269043"/>
                  </a:cubicBezTo>
                  <a:cubicBezTo>
                    <a:pt x="1176782" y="258724"/>
                    <a:pt x="1181942" y="232134"/>
                    <a:pt x="1162098" y="228562"/>
                  </a:cubicBezTo>
                  <a:cubicBezTo>
                    <a:pt x="1142254" y="224990"/>
                    <a:pt x="1097804" y="248803"/>
                    <a:pt x="1064467" y="247612"/>
                  </a:cubicBezTo>
                  <a:cubicBezTo>
                    <a:pt x="1031130" y="246421"/>
                    <a:pt x="991442" y="219037"/>
                    <a:pt x="962073" y="221418"/>
                  </a:cubicBezTo>
                  <a:cubicBezTo>
                    <a:pt x="932704" y="223799"/>
                    <a:pt x="914448" y="255946"/>
                    <a:pt x="888254" y="261899"/>
                  </a:cubicBezTo>
                  <a:cubicBezTo>
                    <a:pt x="862060" y="267852"/>
                    <a:pt x="827533" y="267853"/>
                    <a:pt x="804911" y="257137"/>
                  </a:cubicBezTo>
                  <a:cubicBezTo>
                    <a:pt x="782289" y="246421"/>
                    <a:pt x="784273" y="204352"/>
                    <a:pt x="752523" y="197605"/>
                  </a:cubicBezTo>
                  <a:cubicBezTo>
                    <a:pt x="720773" y="190858"/>
                    <a:pt x="650924" y="213877"/>
                    <a:pt x="614411" y="216655"/>
                  </a:cubicBezTo>
                  <a:cubicBezTo>
                    <a:pt x="577899" y="219433"/>
                    <a:pt x="553292" y="210305"/>
                    <a:pt x="533448" y="214274"/>
                  </a:cubicBezTo>
                  <a:cubicBezTo>
                    <a:pt x="513604" y="218243"/>
                    <a:pt x="503682" y="231340"/>
                    <a:pt x="495348" y="240468"/>
                  </a:cubicBezTo>
                  <a:cubicBezTo>
                    <a:pt x="487014" y="249596"/>
                    <a:pt x="481855" y="253962"/>
                    <a:pt x="483442" y="269043"/>
                  </a:cubicBezTo>
                  <a:cubicBezTo>
                    <a:pt x="485029" y="284124"/>
                    <a:pt x="487808" y="320239"/>
                    <a:pt x="504873" y="330955"/>
                  </a:cubicBezTo>
                  <a:cubicBezTo>
                    <a:pt x="521938" y="341671"/>
                    <a:pt x="581867" y="326193"/>
                    <a:pt x="585836" y="333337"/>
                  </a:cubicBezTo>
                  <a:cubicBezTo>
                    <a:pt x="589805" y="340481"/>
                    <a:pt x="544164" y="359531"/>
                    <a:pt x="528686" y="373818"/>
                  </a:cubicBezTo>
                  <a:cubicBezTo>
                    <a:pt x="513208" y="388105"/>
                    <a:pt x="505667" y="410331"/>
                    <a:pt x="492967" y="419062"/>
                  </a:cubicBezTo>
                  <a:cubicBezTo>
                    <a:pt x="480267" y="427793"/>
                    <a:pt x="459630" y="420252"/>
                    <a:pt x="452486" y="426205"/>
                  </a:cubicBezTo>
                  <a:cubicBezTo>
                    <a:pt x="445342" y="432158"/>
                    <a:pt x="464392" y="447239"/>
                    <a:pt x="450104" y="454780"/>
                  </a:cubicBezTo>
                  <a:cubicBezTo>
                    <a:pt x="435817" y="462321"/>
                    <a:pt x="389780" y="467480"/>
                    <a:pt x="366761" y="471449"/>
                  </a:cubicBezTo>
                  <a:cubicBezTo>
                    <a:pt x="343742" y="475418"/>
                    <a:pt x="330645" y="475021"/>
                    <a:pt x="311992" y="478593"/>
                  </a:cubicBezTo>
                  <a:cubicBezTo>
                    <a:pt x="293339" y="482165"/>
                    <a:pt x="279845" y="491292"/>
                    <a:pt x="254842" y="492880"/>
                  </a:cubicBezTo>
                  <a:cubicBezTo>
                    <a:pt x="229839" y="494468"/>
                    <a:pt x="184198" y="498437"/>
                    <a:pt x="161973" y="488118"/>
                  </a:cubicBezTo>
                  <a:cubicBezTo>
                    <a:pt x="139748" y="477799"/>
                    <a:pt x="139748" y="441287"/>
                    <a:pt x="121492" y="430968"/>
                  </a:cubicBezTo>
                  <a:cubicBezTo>
                    <a:pt x="103236" y="420649"/>
                    <a:pt x="68311" y="421443"/>
                    <a:pt x="52436" y="426205"/>
                  </a:cubicBezTo>
                  <a:cubicBezTo>
                    <a:pt x="36561" y="430967"/>
                    <a:pt x="-1540" y="453590"/>
                    <a:pt x="48" y="450018"/>
                  </a:cubicBezTo>
                  <a:close/>
                </a:path>
              </a:pathLst>
            </a:custGeom>
            <a:solidFill>
              <a:srgbClr val="4F81BD"/>
            </a:soli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lIns="121917" tIns="60958" rIns="121917" bIns="60958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400" kern="0">
                <a:solidFill>
                  <a:sysClr val="window" lastClr="FFFFFF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130" name="Полилиния 129"/>
            <p:cNvSpPr/>
            <p:nvPr/>
          </p:nvSpPr>
          <p:spPr>
            <a:xfrm>
              <a:off x="2855773" y="4219924"/>
              <a:ext cx="1166787" cy="1104727"/>
            </a:xfrm>
            <a:custGeom>
              <a:avLst/>
              <a:gdLst>
                <a:gd name="connsiteX0" fmla="*/ 636041 w 876239"/>
                <a:gd name="connsiteY0" fmla="*/ 354 h 829659"/>
                <a:gd name="connsiteX1" fmla="*/ 639216 w 876239"/>
                <a:gd name="connsiteY1" fmla="*/ 63854 h 829659"/>
                <a:gd name="connsiteX2" fmla="*/ 578891 w 876239"/>
                <a:gd name="connsiteY2" fmla="*/ 79729 h 829659"/>
                <a:gd name="connsiteX3" fmla="*/ 470941 w 876239"/>
                <a:gd name="connsiteY3" fmla="*/ 111479 h 829659"/>
                <a:gd name="connsiteX4" fmla="*/ 366166 w 876239"/>
                <a:gd name="connsiteY4" fmla="*/ 136879 h 829659"/>
                <a:gd name="connsiteX5" fmla="*/ 175666 w 876239"/>
                <a:gd name="connsiteY5" fmla="*/ 235304 h 829659"/>
                <a:gd name="connsiteX6" fmla="*/ 83591 w 876239"/>
                <a:gd name="connsiteY6" fmla="*/ 301979 h 829659"/>
                <a:gd name="connsiteX7" fmla="*/ 61366 w 876239"/>
                <a:gd name="connsiteY7" fmla="*/ 381354 h 829659"/>
                <a:gd name="connsiteX8" fmla="*/ 89941 w 876239"/>
                <a:gd name="connsiteY8" fmla="*/ 467079 h 829659"/>
                <a:gd name="connsiteX9" fmla="*/ 121691 w 876239"/>
                <a:gd name="connsiteY9" fmla="*/ 521054 h 829659"/>
                <a:gd name="connsiteX10" fmla="*/ 32791 w 876239"/>
                <a:gd name="connsiteY10" fmla="*/ 603604 h 829659"/>
                <a:gd name="connsiteX11" fmla="*/ 1041 w 876239"/>
                <a:gd name="connsiteY11" fmla="*/ 682979 h 829659"/>
                <a:gd name="connsiteX12" fmla="*/ 10566 w 876239"/>
                <a:gd name="connsiteY12" fmla="*/ 790929 h 829659"/>
                <a:gd name="connsiteX13" fmla="*/ 39141 w 876239"/>
                <a:gd name="connsiteY13" fmla="*/ 825854 h 829659"/>
                <a:gd name="connsiteX14" fmla="*/ 137566 w 876239"/>
                <a:gd name="connsiteY14" fmla="*/ 803629 h 829659"/>
                <a:gd name="connsiteX15" fmla="*/ 286791 w 876239"/>
                <a:gd name="connsiteY15" fmla="*/ 603604 h 829659"/>
                <a:gd name="connsiteX16" fmla="*/ 201066 w 876239"/>
                <a:gd name="connsiteY16" fmla="*/ 495654 h 829659"/>
                <a:gd name="connsiteX17" fmla="*/ 175666 w 876239"/>
                <a:gd name="connsiteY17" fmla="*/ 409929 h 829659"/>
                <a:gd name="connsiteX18" fmla="*/ 197891 w 876239"/>
                <a:gd name="connsiteY18" fmla="*/ 343254 h 829659"/>
                <a:gd name="connsiteX19" fmla="*/ 245516 w 876239"/>
                <a:gd name="connsiteY19" fmla="*/ 286104 h 829659"/>
                <a:gd name="connsiteX20" fmla="*/ 366166 w 876239"/>
                <a:gd name="connsiteY20" fmla="*/ 327379 h 829659"/>
                <a:gd name="connsiteX21" fmla="*/ 420141 w 876239"/>
                <a:gd name="connsiteY21" fmla="*/ 324204 h 829659"/>
                <a:gd name="connsiteX22" fmla="*/ 477291 w 876239"/>
                <a:gd name="connsiteY22" fmla="*/ 286104 h 829659"/>
                <a:gd name="connsiteX23" fmla="*/ 572541 w 876239"/>
                <a:gd name="connsiteY23" fmla="*/ 267054 h 829659"/>
                <a:gd name="connsiteX24" fmla="*/ 670966 w 876239"/>
                <a:gd name="connsiteY24" fmla="*/ 295629 h 829659"/>
                <a:gd name="connsiteX25" fmla="*/ 693191 w 876239"/>
                <a:gd name="connsiteY25" fmla="*/ 305154 h 829659"/>
                <a:gd name="connsiteX26" fmla="*/ 763041 w 876239"/>
                <a:gd name="connsiteY26" fmla="*/ 292454 h 829659"/>
                <a:gd name="connsiteX27" fmla="*/ 804316 w 876239"/>
                <a:gd name="connsiteY27" fmla="*/ 206729 h 829659"/>
                <a:gd name="connsiteX28" fmla="*/ 870991 w 876239"/>
                <a:gd name="connsiteY28" fmla="*/ 95604 h 829659"/>
                <a:gd name="connsiteX29" fmla="*/ 636041 w 876239"/>
                <a:gd name="connsiteY29" fmla="*/ 354 h 8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76239" h="829659">
                  <a:moveTo>
                    <a:pt x="636041" y="354"/>
                  </a:moveTo>
                  <a:cubicBezTo>
                    <a:pt x="597412" y="-4938"/>
                    <a:pt x="648741" y="50625"/>
                    <a:pt x="639216" y="63854"/>
                  </a:cubicBezTo>
                  <a:cubicBezTo>
                    <a:pt x="629691" y="77083"/>
                    <a:pt x="606937" y="71792"/>
                    <a:pt x="578891" y="79729"/>
                  </a:cubicBezTo>
                  <a:cubicBezTo>
                    <a:pt x="550845" y="87667"/>
                    <a:pt x="506395" y="101954"/>
                    <a:pt x="470941" y="111479"/>
                  </a:cubicBezTo>
                  <a:cubicBezTo>
                    <a:pt x="435487" y="121004"/>
                    <a:pt x="415378" y="116242"/>
                    <a:pt x="366166" y="136879"/>
                  </a:cubicBezTo>
                  <a:cubicBezTo>
                    <a:pt x="316954" y="157516"/>
                    <a:pt x="222762" y="207787"/>
                    <a:pt x="175666" y="235304"/>
                  </a:cubicBezTo>
                  <a:cubicBezTo>
                    <a:pt x="128570" y="262821"/>
                    <a:pt x="102641" y="277637"/>
                    <a:pt x="83591" y="301979"/>
                  </a:cubicBezTo>
                  <a:cubicBezTo>
                    <a:pt x="64541" y="326321"/>
                    <a:pt x="60308" y="353837"/>
                    <a:pt x="61366" y="381354"/>
                  </a:cubicBezTo>
                  <a:cubicBezTo>
                    <a:pt x="62424" y="408871"/>
                    <a:pt x="79887" y="443796"/>
                    <a:pt x="89941" y="467079"/>
                  </a:cubicBezTo>
                  <a:cubicBezTo>
                    <a:pt x="99995" y="490362"/>
                    <a:pt x="131216" y="498300"/>
                    <a:pt x="121691" y="521054"/>
                  </a:cubicBezTo>
                  <a:cubicBezTo>
                    <a:pt x="112166" y="543808"/>
                    <a:pt x="52899" y="576617"/>
                    <a:pt x="32791" y="603604"/>
                  </a:cubicBezTo>
                  <a:cubicBezTo>
                    <a:pt x="12683" y="630592"/>
                    <a:pt x="4745" y="651758"/>
                    <a:pt x="1041" y="682979"/>
                  </a:cubicBezTo>
                  <a:cubicBezTo>
                    <a:pt x="-2663" y="714200"/>
                    <a:pt x="4216" y="767117"/>
                    <a:pt x="10566" y="790929"/>
                  </a:cubicBezTo>
                  <a:cubicBezTo>
                    <a:pt x="16916" y="814741"/>
                    <a:pt x="17974" y="823737"/>
                    <a:pt x="39141" y="825854"/>
                  </a:cubicBezTo>
                  <a:cubicBezTo>
                    <a:pt x="60308" y="827971"/>
                    <a:pt x="96291" y="840671"/>
                    <a:pt x="137566" y="803629"/>
                  </a:cubicBezTo>
                  <a:cubicBezTo>
                    <a:pt x="178841" y="766587"/>
                    <a:pt x="276208" y="654933"/>
                    <a:pt x="286791" y="603604"/>
                  </a:cubicBezTo>
                  <a:cubicBezTo>
                    <a:pt x="297374" y="552275"/>
                    <a:pt x="219587" y="527933"/>
                    <a:pt x="201066" y="495654"/>
                  </a:cubicBezTo>
                  <a:cubicBezTo>
                    <a:pt x="182545" y="463375"/>
                    <a:pt x="176195" y="435329"/>
                    <a:pt x="175666" y="409929"/>
                  </a:cubicBezTo>
                  <a:cubicBezTo>
                    <a:pt x="175137" y="384529"/>
                    <a:pt x="186249" y="363891"/>
                    <a:pt x="197891" y="343254"/>
                  </a:cubicBezTo>
                  <a:cubicBezTo>
                    <a:pt x="209533" y="322617"/>
                    <a:pt x="217470" y="288750"/>
                    <a:pt x="245516" y="286104"/>
                  </a:cubicBezTo>
                  <a:cubicBezTo>
                    <a:pt x="273562" y="283458"/>
                    <a:pt x="337062" y="321029"/>
                    <a:pt x="366166" y="327379"/>
                  </a:cubicBezTo>
                  <a:cubicBezTo>
                    <a:pt x="395270" y="333729"/>
                    <a:pt x="401620" y="331083"/>
                    <a:pt x="420141" y="324204"/>
                  </a:cubicBezTo>
                  <a:cubicBezTo>
                    <a:pt x="438662" y="317325"/>
                    <a:pt x="451891" y="295629"/>
                    <a:pt x="477291" y="286104"/>
                  </a:cubicBezTo>
                  <a:cubicBezTo>
                    <a:pt x="502691" y="276579"/>
                    <a:pt x="540262" y="265467"/>
                    <a:pt x="572541" y="267054"/>
                  </a:cubicBezTo>
                  <a:cubicBezTo>
                    <a:pt x="604820" y="268641"/>
                    <a:pt x="650858" y="289279"/>
                    <a:pt x="670966" y="295629"/>
                  </a:cubicBezTo>
                  <a:cubicBezTo>
                    <a:pt x="691074" y="301979"/>
                    <a:pt x="677845" y="305683"/>
                    <a:pt x="693191" y="305154"/>
                  </a:cubicBezTo>
                  <a:cubicBezTo>
                    <a:pt x="708537" y="304625"/>
                    <a:pt x="744520" y="308858"/>
                    <a:pt x="763041" y="292454"/>
                  </a:cubicBezTo>
                  <a:cubicBezTo>
                    <a:pt x="781562" y="276050"/>
                    <a:pt x="786324" y="239537"/>
                    <a:pt x="804316" y="206729"/>
                  </a:cubicBezTo>
                  <a:cubicBezTo>
                    <a:pt x="822308" y="173921"/>
                    <a:pt x="896391" y="130000"/>
                    <a:pt x="870991" y="95604"/>
                  </a:cubicBezTo>
                  <a:cubicBezTo>
                    <a:pt x="845591" y="61208"/>
                    <a:pt x="674670" y="5646"/>
                    <a:pt x="636041" y="354"/>
                  </a:cubicBezTo>
                  <a:close/>
                </a:path>
              </a:pathLst>
            </a:custGeom>
            <a:solidFill>
              <a:srgbClr val="00B05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ru-RU">
                <a:solidFill>
                  <a:srgbClr val="0070C0"/>
                </a:solidFill>
              </a:endParaRPr>
            </a:p>
          </p:txBody>
        </p:sp>
        <p:sp>
          <p:nvSpPr>
            <p:cNvPr id="132" name="Полилиния 131"/>
            <p:cNvSpPr/>
            <p:nvPr/>
          </p:nvSpPr>
          <p:spPr>
            <a:xfrm>
              <a:off x="2190465" y="2897743"/>
              <a:ext cx="745225" cy="388876"/>
            </a:xfrm>
            <a:custGeom>
              <a:avLst/>
              <a:gdLst>
                <a:gd name="connsiteX0" fmla="*/ 537587 w 558266"/>
                <a:gd name="connsiteY0" fmla="*/ 115111 h 289800"/>
                <a:gd name="connsiteX1" fmla="*/ 385187 w 558266"/>
                <a:gd name="connsiteY1" fmla="*/ 86536 h 289800"/>
                <a:gd name="connsiteX2" fmla="*/ 356612 w 558266"/>
                <a:gd name="connsiteY2" fmla="*/ 108761 h 289800"/>
                <a:gd name="connsiteX3" fmla="*/ 359787 w 558266"/>
                <a:gd name="connsiteY3" fmla="*/ 150036 h 289800"/>
                <a:gd name="connsiteX4" fmla="*/ 375662 w 558266"/>
                <a:gd name="connsiteY4" fmla="*/ 200836 h 289800"/>
                <a:gd name="connsiteX5" fmla="*/ 312162 w 558266"/>
                <a:gd name="connsiteY5" fmla="*/ 197661 h 289800"/>
                <a:gd name="connsiteX6" fmla="*/ 261362 w 558266"/>
                <a:gd name="connsiteY6" fmla="*/ 188136 h 289800"/>
                <a:gd name="connsiteX7" fmla="*/ 213737 w 558266"/>
                <a:gd name="connsiteY7" fmla="*/ 261161 h 289800"/>
                <a:gd name="connsiteX8" fmla="*/ 172462 w 558266"/>
                <a:gd name="connsiteY8" fmla="*/ 289736 h 289800"/>
                <a:gd name="connsiteX9" fmla="*/ 143887 w 558266"/>
                <a:gd name="connsiteY9" fmla="*/ 267511 h 289800"/>
                <a:gd name="connsiteX10" fmla="*/ 147062 w 558266"/>
                <a:gd name="connsiteY10" fmla="*/ 223061 h 289800"/>
                <a:gd name="connsiteX11" fmla="*/ 185162 w 558266"/>
                <a:gd name="connsiteY11" fmla="*/ 178611 h 289800"/>
                <a:gd name="connsiteX12" fmla="*/ 239137 w 558266"/>
                <a:gd name="connsiteY12" fmla="*/ 146861 h 289800"/>
                <a:gd name="connsiteX13" fmla="*/ 229612 w 558266"/>
                <a:gd name="connsiteY13" fmla="*/ 99236 h 289800"/>
                <a:gd name="connsiteX14" fmla="*/ 178812 w 558266"/>
                <a:gd name="connsiteY14" fmla="*/ 57961 h 289800"/>
                <a:gd name="connsiteX15" fmla="*/ 150237 w 558266"/>
                <a:gd name="connsiteY15" fmla="*/ 32561 h 289800"/>
                <a:gd name="connsiteX16" fmla="*/ 118487 w 558266"/>
                <a:gd name="connsiteY16" fmla="*/ 32561 h 289800"/>
                <a:gd name="connsiteX17" fmla="*/ 13712 w 558266"/>
                <a:gd name="connsiteY17" fmla="*/ 35736 h 289800"/>
                <a:gd name="connsiteX18" fmla="*/ 10537 w 558266"/>
                <a:gd name="connsiteY18" fmla="*/ 3986 h 289800"/>
                <a:gd name="connsiteX19" fmla="*/ 99437 w 558266"/>
                <a:gd name="connsiteY19" fmla="*/ 811 h 289800"/>
                <a:gd name="connsiteX20" fmla="*/ 162937 w 558266"/>
                <a:gd name="connsiteY20" fmla="*/ 7161 h 289800"/>
                <a:gd name="connsiteX21" fmla="*/ 251837 w 558266"/>
                <a:gd name="connsiteY21" fmla="*/ 7161 h 289800"/>
                <a:gd name="connsiteX22" fmla="*/ 334387 w 558266"/>
                <a:gd name="connsiteY22" fmla="*/ 10336 h 289800"/>
                <a:gd name="connsiteX23" fmla="*/ 413762 w 558266"/>
                <a:gd name="connsiteY23" fmla="*/ 16686 h 289800"/>
                <a:gd name="connsiteX24" fmla="*/ 470912 w 558266"/>
                <a:gd name="connsiteY24" fmla="*/ 32561 h 289800"/>
                <a:gd name="connsiteX25" fmla="*/ 512187 w 558266"/>
                <a:gd name="connsiteY25" fmla="*/ 35736 h 289800"/>
                <a:gd name="connsiteX26" fmla="*/ 553462 w 558266"/>
                <a:gd name="connsiteY26" fmla="*/ 42086 h 289800"/>
                <a:gd name="connsiteX27" fmla="*/ 537587 w 558266"/>
                <a:gd name="connsiteY27" fmla="*/ 115111 h 28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8266" h="289800">
                  <a:moveTo>
                    <a:pt x="537587" y="115111"/>
                  </a:moveTo>
                  <a:cubicBezTo>
                    <a:pt x="509541" y="122519"/>
                    <a:pt x="415349" y="87594"/>
                    <a:pt x="385187" y="86536"/>
                  </a:cubicBezTo>
                  <a:cubicBezTo>
                    <a:pt x="355025" y="85478"/>
                    <a:pt x="360845" y="98178"/>
                    <a:pt x="356612" y="108761"/>
                  </a:cubicBezTo>
                  <a:cubicBezTo>
                    <a:pt x="352379" y="119344"/>
                    <a:pt x="356612" y="134690"/>
                    <a:pt x="359787" y="150036"/>
                  </a:cubicBezTo>
                  <a:cubicBezTo>
                    <a:pt x="362962" y="165382"/>
                    <a:pt x="383599" y="192899"/>
                    <a:pt x="375662" y="200836"/>
                  </a:cubicBezTo>
                  <a:cubicBezTo>
                    <a:pt x="367725" y="208773"/>
                    <a:pt x="331212" y="199778"/>
                    <a:pt x="312162" y="197661"/>
                  </a:cubicBezTo>
                  <a:cubicBezTo>
                    <a:pt x="293112" y="195544"/>
                    <a:pt x="277766" y="177553"/>
                    <a:pt x="261362" y="188136"/>
                  </a:cubicBezTo>
                  <a:cubicBezTo>
                    <a:pt x="244958" y="198719"/>
                    <a:pt x="228554" y="244228"/>
                    <a:pt x="213737" y="261161"/>
                  </a:cubicBezTo>
                  <a:cubicBezTo>
                    <a:pt x="198920" y="278094"/>
                    <a:pt x="184104" y="288678"/>
                    <a:pt x="172462" y="289736"/>
                  </a:cubicBezTo>
                  <a:cubicBezTo>
                    <a:pt x="160820" y="290794"/>
                    <a:pt x="148120" y="278624"/>
                    <a:pt x="143887" y="267511"/>
                  </a:cubicBezTo>
                  <a:cubicBezTo>
                    <a:pt x="139654" y="256399"/>
                    <a:pt x="140183" y="237878"/>
                    <a:pt x="147062" y="223061"/>
                  </a:cubicBezTo>
                  <a:cubicBezTo>
                    <a:pt x="153941" y="208244"/>
                    <a:pt x="169816" y="191311"/>
                    <a:pt x="185162" y="178611"/>
                  </a:cubicBezTo>
                  <a:cubicBezTo>
                    <a:pt x="200508" y="165911"/>
                    <a:pt x="231729" y="160090"/>
                    <a:pt x="239137" y="146861"/>
                  </a:cubicBezTo>
                  <a:cubicBezTo>
                    <a:pt x="246545" y="133632"/>
                    <a:pt x="239666" y="114053"/>
                    <a:pt x="229612" y="99236"/>
                  </a:cubicBezTo>
                  <a:cubicBezTo>
                    <a:pt x="219558" y="84419"/>
                    <a:pt x="192041" y="69073"/>
                    <a:pt x="178812" y="57961"/>
                  </a:cubicBezTo>
                  <a:cubicBezTo>
                    <a:pt x="165583" y="46849"/>
                    <a:pt x="160291" y="36794"/>
                    <a:pt x="150237" y="32561"/>
                  </a:cubicBezTo>
                  <a:cubicBezTo>
                    <a:pt x="140183" y="28328"/>
                    <a:pt x="118487" y="32561"/>
                    <a:pt x="118487" y="32561"/>
                  </a:cubicBezTo>
                  <a:cubicBezTo>
                    <a:pt x="95733" y="33090"/>
                    <a:pt x="31704" y="40498"/>
                    <a:pt x="13712" y="35736"/>
                  </a:cubicBezTo>
                  <a:cubicBezTo>
                    <a:pt x="-4280" y="30973"/>
                    <a:pt x="-3750" y="9807"/>
                    <a:pt x="10537" y="3986"/>
                  </a:cubicBezTo>
                  <a:cubicBezTo>
                    <a:pt x="24824" y="-1835"/>
                    <a:pt x="74037" y="282"/>
                    <a:pt x="99437" y="811"/>
                  </a:cubicBezTo>
                  <a:cubicBezTo>
                    <a:pt x="124837" y="1340"/>
                    <a:pt x="137537" y="6103"/>
                    <a:pt x="162937" y="7161"/>
                  </a:cubicBezTo>
                  <a:cubicBezTo>
                    <a:pt x="188337" y="8219"/>
                    <a:pt x="223262" y="6632"/>
                    <a:pt x="251837" y="7161"/>
                  </a:cubicBezTo>
                  <a:cubicBezTo>
                    <a:pt x="280412" y="7690"/>
                    <a:pt x="307400" y="8749"/>
                    <a:pt x="334387" y="10336"/>
                  </a:cubicBezTo>
                  <a:cubicBezTo>
                    <a:pt x="361374" y="11923"/>
                    <a:pt x="391008" y="12982"/>
                    <a:pt x="413762" y="16686"/>
                  </a:cubicBezTo>
                  <a:cubicBezTo>
                    <a:pt x="436516" y="20390"/>
                    <a:pt x="454508" y="29386"/>
                    <a:pt x="470912" y="32561"/>
                  </a:cubicBezTo>
                  <a:cubicBezTo>
                    <a:pt x="487316" y="35736"/>
                    <a:pt x="498429" y="34149"/>
                    <a:pt x="512187" y="35736"/>
                  </a:cubicBezTo>
                  <a:cubicBezTo>
                    <a:pt x="525945" y="37323"/>
                    <a:pt x="548170" y="32032"/>
                    <a:pt x="553462" y="42086"/>
                  </a:cubicBezTo>
                  <a:cubicBezTo>
                    <a:pt x="558754" y="52140"/>
                    <a:pt x="565633" y="107703"/>
                    <a:pt x="537587" y="115111"/>
                  </a:cubicBez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ru-RU">
                <a:solidFill>
                  <a:srgbClr val="0070C0"/>
                </a:solidFill>
              </a:endParaRPr>
            </a:p>
          </p:txBody>
        </p:sp>
        <p:sp>
          <p:nvSpPr>
            <p:cNvPr id="133" name="Полилиния 132"/>
            <p:cNvSpPr/>
            <p:nvPr/>
          </p:nvSpPr>
          <p:spPr>
            <a:xfrm>
              <a:off x="3597003" y="3591372"/>
              <a:ext cx="1176776" cy="599981"/>
            </a:xfrm>
            <a:custGeom>
              <a:avLst/>
              <a:gdLst>
                <a:gd name="connsiteX0" fmla="*/ 844901 w 883024"/>
                <a:gd name="connsiteY0" fmla="*/ 328260 h 450979"/>
                <a:gd name="connsiteX1" fmla="*/ 883001 w 883024"/>
                <a:gd name="connsiteY1" fmla="*/ 242535 h 450979"/>
                <a:gd name="connsiteX2" fmla="*/ 848076 w 883024"/>
                <a:gd name="connsiteY2" fmla="*/ 229835 h 450979"/>
                <a:gd name="connsiteX3" fmla="*/ 721076 w 883024"/>
                <a:gd name="connsiteY3" fmla="*/ 242535 h 450979"/>
                <a:gd name="connsiteX4" fmla="*/ 654401 w 883024"/>
                <a:gd name="connsiteY4" fmla="*/ 198085 h 450979"/>
                <a:gd name="connsiteX5" fmla="*/ 609951 w 883024"/>
                <a:gd name="connsiteY5" fmla="*/ 166335 h 450979"/>
                <a:gd name="connsiteX6" fmla="*/ 482951 w 883024"/>
                <a:gd name="connsiteY6" fmla="*/ 109185 h 450979"/>
                <a:gd name="connsiteX7" fmla="*/ 409926 w 883024"/>
                <a:gd name="connsiteY7" fmla="*/ 106010 h 450979"/>
                <a:gd name="connsiteX8" fmla="*/ 371826 w 883024"/>
                <a:gd name="connsiteY8" fmla="*/ 131410 h 450979"/>
                <a:gd name="connsiteX9" fmla="*/ 289276 w 883024"/>
                <a:gd name="connsiteY9" fmla="*/ 179035 h 450979"/>
                <a:gd name="connsiteX10" fmla="*/ 228951 w 883024"/>
                <a:gd name="connsiteY10" fmla="*/ 172685 h 450979"/>
                <a:gd name="connsiteX11" fmla="*/ 111476 w 883024"/>
                <a:gd name="connsiteY11" fmla="*/ 17110 h 450979"/>
                <a:gd name="connsiteX12" fmla="*/ 57501 w 883024"/>
                <a:gd name="connsiteY12" fmla="*/ 10760 h 450979"/>
                <a:gd name="connsiteX13" fmla="*/ 86076 w 883024"/>
                <a:gd name="connsiteY13" fmla="*/ 77435 h 450979"/>
                <a:gd name="connsiteX14" fmla="*/ 117826 w 883024"/>
                <a:gd name="connsiteY14" fmla="*/ 106010 h 450979"/>
                <a:gd name="connsiteX15" fmla="*/ 114651 w 883024"/>
                <a:gd name="connsiteY15" fmla="*/ 156810 h 450979"/>
                <a:gd name="connsiteX16" fmla="*/ 73376 w 883024"/>
                <a:gd name="connsiteY16" fmla="*/ 175860 h 450979"/>
                <a:gd name="connsiteX17" fmla="*/ 44801 w 883024"/>
                <a:gd name="connsiteY17" fmla="*/ 220310 h 450979"/>
                <a:gd name="connsiteX18" fmla="*/ 736951 w 883024"/>
                <a:gd name="connsiteY18" fmla="*/ 439385 h 450979"/>
                <a:gd name="connsiteX19" fmla="*/ 794101 w 883024"/>
                <a:gd name="connsiteY19" fmla="*/ 413985 h 450979"/>
                <a:gd name="connsiteX20" fmla="*/ 844901 w 883024"/>
                <a:gd name="connsiteY20" fmla="*/ 328260 h 45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83024" h="450979">
                  <a:moveTo>
                    <a:pt x="844901" y="328260"/>
                  </a:moveTo>
                  <a:cubicBezTo>
                    <a:pt x="859718" y="299685"/>
                    <a:pt x="882472" y="258939"/>
                    <a:pt x="883001" y="242535"/>
                  </a:cubicBezTo>
                  <a:cubicBezTo>
                    <a:pt x="883530" y="226131"/>
                    <a:pt x="875063" y="229835"/>
                    <a:pt x="848076" y="229835"/>
                  </a:cubicBezTo>
                  <a:cubicBezTo>
                    <a:pt x="821089" y="229835"/>
                    <a:pt x="753355" y="247827"/>
                    <a:pt x="721076" y="242535"/>
                  </a:cubicBezTo>
                  <a:cubicBezTo>
                    <a:pt x="688797" y="237243"/>
                    <a:pt x="672922" y="210785"/>
                    <a:pt x="654401" y="198085"/>
                  </a:cubicBezTo>
                  <a:cubicBezTo>
                    <a:pt x="635880" y="185385"/>
                    <a:pt x="638526" y="181152"/>
                    <a:pt x="609951" y="166335"/>
                  </a:cubicBezTo>
                  <a:cubicBezTo>
                    <a:pt x="581376" y="151518"/>
                    <a:pt x="516289" y="119239"/>
                    <a:pt x="482951" y="109185"/>
                  </a:cubicBezTo>
                  <a:cubicBezTo>
                    <a:pt x="449613" y="99131"/>
                    <a:pt x="428447" y="102306"/>
                    <a:pt x="409926" y="106010"/>
                  </a:cubicBezTo>
                  <a:cubicBezTo>
                    <a:pt x="391405" y="109714"/>
                    <a:pt x="391934" y="119239"/>
                    <a:pt x="371826" y="131410"/>
                  </a:cubicBezTo>
                  <a:cubicBezTo>
                    <a:pt x="351718" y="143581"/>
                    <a:pt x="313088" y="172156"/>
                    <a:pt x="289276" y="179035"/>
                  </a:cubicBezTo>
                  <a:cubicBezTo>
                    <a:pt x="265464" y="185914"/>
                    <a:pt x="258584" y="199672"/>
                    <a:pt x="228951" y="172685"/>
                  </a:cubicBezTo>
                  <a:cubicBezTo>
                    <a:pt x="199318" y="145697"/>
                    <a:pt x="140051" y="44097"/>
                    <a:pt x="111476" y="17110"/>
                  </a:cubicBezTo>
                  <a:cubicBezTo>
                    <a:pt x="82901" y="-9878"/>
                    <a:pt x="61734" y="706"/>
                    <a:pt x="57501" y="10760"/>
                  </a:cubicBezTo>
                  <a:cubicBezTo>
                    <a:pt x="53268" y="20814"/>
                    <a:pt x="76022" y="61560"/>
                    <a:pt x="86076" y="77435"/>
                  </a:cubicBezTo>
                  <a:cubicBezTo>
                    <a:pt x="96130" y="93310"/>
                    <a:pt x="113064" y="92781"/>
                    <a:pt x="117826" y="106010"/>
                  </a:cubicBezTo>
                  <a:cubicBezTo>
                    <a:pt x="122588" y="119239"/>
                    <a:pt x="122059" y="145168"/>
                    <a:pt x="114651" y="156810"/>
                  </a:cubicBezTo>
                  <a:cubicBezTo>
                    <a:pt x="107243" y="168452"/>
                    <a:pt x="85018" y="165277"/>
                    <a:pt x="73376" y="175860"/>
                  </a:cubicBezTo>
                  <a:cubicBezTo>
                    <a:pt x="61734" y="186443"/>
                    <a:pt x="-65795" y="176389"/>
                    <a:pt x="44801" y="220310"/>
                  </a:cubicBezTo>
                  <a:cubicBezTo>
                    <a:pt x="155397" y="264231"/>
                    <a:pt x="612068" y="407106"/>
                    <a:pt x="736951" y="439385"/>
                  </a:cubicBezTo>
                  <a:cubicBezTo>
                    <a:pt x="861834" y="471664"/>
                    <a:pt x="780872" y="427743"/>
                    <a:pt x="794101" y="413985"/>
                  </a:cubicBezTo>
                  <a:cubicBezTo>
                    <a:pt x="807330" y="400227"/>
                    <a:pt x="830084" y="356835"/>
                    <a:pt x="844901" y="328260"/>
                  </a:cubicBezTo>
                  <a:close/>
                </a:path>
              </a:pathLst>
            </a:custGeom>
            <a:solidFill>
              <a:srgbClr val="00B0F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ru-RU">
                <a:solidFill>
                  <a:srgbClr val="0070C0"/>
                </a:solidFill>
              </a:endParaRPr>
            </a:p>
          </p:txBody>
        </p:sp>
        <p:sp>
          <p:nvSpPr>
            <p:cNvPr id="134" name="Полилиния 133"/>
            <p:cNvSpPr/>
            <p:nvPr/>
          </p:nvSpPr>
          <p:spPr>
            <a:xfrm>
              <a:off x="4759794" y="3694544"/>
              <a:ext cx="701270" cy="353957"/>
            </a:xfrm>
            <a:custGeom>
              <a:avLst/>
              <a:gdLst>
                <a:gd name="connsiteX0" fmla="*/ 521399 w 526337"/>
                <a:gd name="connsiteY0" fmla="*/ 133917 h 265709"/>
                <a:gd name="connsiteX1" fmla="*/ 515049 w 526337"/>
                <a:gd name="connsiteY1" fmla="*/ 32317 h 265709"/>
                <a:gd name="connsiteX2" fmla="*/ 470599 w 526337"/>
                <a:gd name="connsiteY2" fmla="*/ 38667 h 265709"/>
                <a:gd name="connsiteX3" fmla="*/ 324549 w 526337"/>
                <a:gd name="connsiteY3" fmla="*/ 10092 h 265709"/>
                <a:gd name="connsiteX4" fmla="*/ 178499 w 526337"/>
                <a:gd name="connsiteY4" fmla="*/ 10092 h 265709"/>
                <a:gd name="connsiteX5" fmla="*/ 118174 w 526337"/>
                <a:gd name="connsiteY5" fmla="*/ 567 h 265709"/>
                <a:gd name="connsiteX6" fmla="*/ 83249 w 526337"/>
                <a:gd name="connsiteY6" fmla="*/ 29142 h 265709"/>
                <a:gd name="connsiteX7" fmla="*/ 76899 w 526337"/>
                <a:gd name="connsiteY7" fmla="*/ 67242 h 265709"/>
                <a:gd name="connsiteX8" fmla="*/ 29274 w 526337"/>
                <a:gd name="connsiteY8" fmla="*/ 149792 h 265709"/>
                <a:gd name="connsiteX9" fmla="*/ 699 w 526337"/>
                <a:gd name="connsiteY9" fmla="*/ 232342 h 265709"/>
                <a:gd name="connsiteX10" fmla="*/ 57849 w 526337"/>
                <a:gd name="connsiteY10" fmla="*/ 264092 h 265709"/>
                <a:gd name="connsiteX11" fmla="*/ 114999 w 526337"/>
                <a:gd name="connsiteY11" fmla="*/ 257742 h 265709"/>
                <a:gd name="connsiteX12" fmla="*/ 216599 w 526337"/>
                <a:gd name="connsiteY12" fmla="*/ 229167 h 265709"/>
                <a:gd name="connsiteX13" fmla="*/ 276924 w 526337"/>
                <a:gd name="connsiteY13" fmla="*/ 191067 h 265709"/>
                <a:gd name="connsiteX14" fmla="*/ 305499 w 526337"/>
                <a:gd name="connsiteY14" fmla="*/ 146617 h 265709"/>
                <a:gd name="connsiteX15" fmla="*/ 365824 w 526337"/>
                <a:gd name="connsiteY15" fmla="*/ 130742 h 265709"/>
                <a:gd name="connsiteX16" fmla="*/ 451549 w 526337"/>
                <a:gd name="connsiteY16" fmla="*/ 165667 h 265709"/>
                <a:gd name="connsiteX17" fmla="*/ 521399 w 526337"/>
                <a:gd name="connsiteY17" fmla="*/ 133917 h 26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6337" h="265709">
                  <a:moveTo>
                    <a:pt x="521399" y="133917"/>
                  </a:moveTo>
                  <a:cubicBezTo>
                    <a:pt x="531982" y="111692"/>
                    <a:pt x="523516" y="48192"/>
                    <a:pt x="515049" y="32317"/>
                  </a:cubicBezTo>
                  <a:cubicBezTo>
                    <a:pt x="506582" y="16442"/>
                    <a:pt x="502349" y="42371"/>
                    <a:pt x="470599" y="38667"/>
                  </a:cubicBezTo>
                  <a:cubicBezTo>
                    <a:pt x="438849" y="34963"/>
                    <a:pt x="373232" y="14854"/>
                    <a:pt x="324549" y="10092"/>
                  </a:cubicBezTo>
                  <a:cubicBezTo>
                    <a:pt x="275866" y="5329"/>
                    <a:pt x="212895" y="11679"/>
                    <a:pt x="178499" y="10092"/>
                  </a:cubicBezTo>
                  <a:cubicBezTo>
                    <a:pt x="144103" y="8504"/>
                    <a:pt x="134049" y="-2608"/>
                    <a:pt x="118174" y="567"/>
                  </a:cubicBezTo>
                  <a:cubicBezTo>
                    <a:pt x="102299" y="3742"/>
                    <a:pt x="90128" y="18030"/>
                    <a:pt x="83249" y="29142"/>
                  </a:cubicBezTo>
                  <a:cubicBezTo>
                    <a:pt x="76370" y="40254"/>
                    <a:pt x="85895" y="47134"/>
                    <a:pt x="76899" y="67242"/>
                  </a:cubicBezTo>
                  <a:cubicBezTo>
                    <a:pt x="67903" y="87350"/>
                    <a:pt x="41974" y="122275"/>
                    <a:pt x="29274" y="149792"/>
                  </a:cubicBezTo>
                  <a:cubicBezTo>
                    <a:pt x="16574" y="177309"/>
                    <a:pt x="-4063" y="213292"/>
                    <a:pt x="699" y="232342"/>
                  </a:cubicBezTo>
                  <a:cubicBezTo>
                    <a:pt x="5461" y="251392"/>
                    <a:pt x="38799" y="259859"/>
                    <a:pt x="57849" y="264092"/>
                  </a:cubicBezTo>
                  <a:cubicBezTo>
                    <a:pt x="76899" y="268325"/>
                    <a:pt x="88541" y="263563"/>
                    <a:pt x="114999" y="257742"/>
                  </a:cubicBezTo>
                  <a:cubicBezTo>
                    <a:pt x="141457" y="251921"/>
                    <a:pt x="189612" y="240279"/>
                    <a:pt x="216599" y="229167"/>
                  </a:cubicBezTo>
                  <a:cubicBezTo>
                    <a:pt x="243586" y="218055"/>
                    <a:pt x="262107" y="204825"/>
                    <a:pt x="276924" y="191067"/>
                  </a:cubicBezTo>
                  <a:cubicBezTo>
                    <a:pt x="291741" y="177309"/>
                    <a:pt x="290682" y="156671"/>
                    <a:pt x="305499" y="146617"/>
                  </a:cubicBezTo>
                  <a:cubicBezTo>
                    <a:pt x="320316" y="136563"/>
                    <a:pt x="341482" y="127567"/>
                    <a:pt x="365824" y="130742"/>
                  </a:cubicBezTo>
                  <a:cubicBezTo>
                    <a:pt x="390166" y="133917"/>
                    <a:pt x="426678" y="164080"/>
                    <a:pt x="451549" y="165667"/>
                  </a:cubicBezTo>
                  <a:cubicBezTo>
                    <a:pt x="476420" y="167255"/>
                    <a:pt x="510816" y="156142"/>
                    <a:pt x="521399" y="133917"/>
                  </a:cubicBezTo>
                  <a:close/>
                </a:path>
              </a:pathLst>
            </a:custGeom>
            <a:solidFill>
              <a:srgbClr val="0070C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ru-RU">
                <a:solidFill>
                  <a:srgbClr val="0070C0"/>
                </a:solidFill>
              </a:endParaRPr>
            </a:p>
          </p:txBody>
        </p:sp>
        <p:sp>
          <p:nvSpPr>
            <p:cNvPr id="135" name="Полилиния 134"/>
            <p:cNvSpPr/>
            <p:nvPr/>
          </p:nvSpPr>
          <p:spPr>
            <a:xfrm>
              <a:off x="5447080" y="3578674"/>
              <a:ext cx="1730202" cy="338085"/>
            </a:xfrm>
            <a:custGeom>
              <a:avLst/>
              <a:gdLst>
                <a:gd name="connsiteX0" fmla="*/ 1278170 w 1296721"/>
                <a:gd name="connsiteY0" fmla="*/ 123916 h 254108"/>
                <a:gd name="connsiteX1" fmla="*/ 1281345 w 1296721"/>
                <a:gd name="connsiteY1" fmla="*/ 44541 h 254108"/>
                <a:gd name="connsiteX2" fmla="*/ 1182920 w 1296721"/>
                <a:gd name="connsiteY2" fmla="*/ 38191 h 254108"/>
                <a:gd name="connsiteX3" fmla="*/ 1043220 w 1296721"/>
                <a:gd name="connsiteY3" fmla="*/ 91 h 254108"/>
                <a:gd name="connsiteX4" fmla="*/ 903520 w 1296721"/>
                <a:gd name="connsiteY4" fmla="*/ 28666 h 254108"/>
                <a:gd name="connsiteX5" fmla="*/ 798745 w 1296721"/>
                <a:gd name="connsiteY5" fmla="*/ 63591 h 254108"/>
                <a:gd name="connsiteX6" fmla="*/ 687620 w 1296721"/>
                <a:gd name="connsiteY6" fmla="*/ 38191 h 254108"/>
                <a:gd name="connsiteX7" fmla="*/ 560620 w 1296721"/>
                <a:gd name="connsiteY7" fmla="*/ 15966 h 254108"/>
                <a:gd name="connsiteX8" fmla="*/ 398695 w 1296721"/>
                <a:gd name="connsiteY8" fmla="*/ 108041 h 254108"/>
                <a:gd name="connsiteX9" fmla="*/ 338370 w 1296721"/>
                <a:gd name="connsiteY9" fmla="*/ 123916 h 254108"/>
                <a:gd name="connsiteX10" fmla="*/ 252645 w 1296721"/>
                <a:gd name="connsiteY10" fmla="*/ 82641 h 254108"/>
                <a:gd name="connsiteX11" fmla="*/ 166920 w 1296721"/>
                <a:gd name="connsiteY11" fmla="*/ 50891 h 254108"/>
                <a:gd name="connsiteX12" fmla="*/ 112945 w 1296721"/>
                <a:gd name="connsiteY12" fmla="*/ 88991 h 254108"/>
                <a:gd name="connsiteX13" fmla="*/ 4995 w 1296721"/>
                <a:gd name="connsiteY13" fmla="*/ 108041 h 254108"/>
                <a:gd name="connsiteX14" fmla="*/ 24045 w 1296721"/>
                <a:gd name="connsiteY14" fmla="*/ 184241 h 254108"/>
                <a:gd name="connsiteX15" fmla="*/ 78020 w 1296721"/>
                <a:gd name="connsiteY15" fmla="*/ 196941 h 254108"/>
                <a:gd name="connsiteX16" fmla="*/ 141520 w 1296721"/>
                <a:gd name="connsiteY16" fmla="*/ 184241 h 254108"/>
                <a:gd name="connsiteX17" fmla="*/ 236770 w 1296721"/>
                <a:gd name="connsiteY17" fmla="*/ 187416 h 254108"/>
                <a:gd name="connsiteX18" fmla="*/ 297095 w 1296721"/>
                <a:gd name="connsiteY18" fmla="*/ 254091 h 254108"/>
                <a:gd name="connsiteX19" fmla="*/ 471720 w 1296721"/>
                <a:gd name="connsiteY19" fmla="*/ 193766 h 254108"/>
                <a:gd name="connsiteX20" fmla="*/ 617770 w 1296721"/>
                <a:gd name="connsiteY20" fmla="*/ 171541 h 254108"/>
                <a:gd name="connsiteX21" fmla="*/ 738420 w 1296721"/>
                <a:gd name="connsiteY21" fmla="*/ 123916 h 254108"/>
                <a:gd name="connsiteX22" fmla="*/ 820970 w 1296721"/>
                <a:gd name="connsiteY22" fmla="*/ 149316 h 254108"/>
                <a:gd name="connsiteX23" fmla="*/ 960670 w 1296721"/>
                <a:gd name="connsiteY23" fmla="*/ 155666 h 254108"/>
                <a:gd name="connsiteX24" fmla="*/ 1008295 w 1296721"/>
                <a:gd name="connsiteY24" fmla="*/ 184241 h 254108"/>
                <a:gd name="connsiteX25" fmla="*/ 1062270 w 1296721"/>
                <a:gd name="connsiteY25" fmla="*/ 196941 h 254108"/>
                <a:gd name="connsiteX26" fmla="*/ 1068620 w 1296721"/>
                <a:gd name="connsiteY26" fmla="*/ 133441 h 254108"/>
                <a:gd name="connsiteX27" fmla="*/ 1106720 w 1296721"/>
                <a:gd name="connsiteY27" fmla="*/ 63591 h 254108"/>
                <a:gd name="connsiteX28" fmla="*/ 1278170 w 1296721"/>
                <a:gd name="connsiteY28" fmla="*/ 123916 h 25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96721" h="254108">
                  <a:moveTo>
                    <a:pt x="1278170" y="123916"/>
                  </a:moveTo>
                  <a:cubicBezTo>
                    <a:pt x="1307274" y="120741"/>
                    <a:pt x="1297220" y="58828"/>
                    <a:pt x="1281345" y="44541"/>
                  </a:cubicBezTo>
                  <a:cubicBezTo>
                    <a:pt x="1265470" y="30253"/>
                    <a:pt x="1222607" y="45599"/>
                    <a:pt x="1182920" y="38191"/>
                  </a:cubicBezTo>
                  <a:cubicBezTo>
                    <a:pt x="1143233" y="30783"/>
                    <a:pt x="1089787" y="1678"/>
                    <a:pt x="1043220" y="91"/>
                  </a:cubicBezTo>
                  <a:cubicBezTo>
                    <a:pt x="996653" y="-1497"/>
                    <a:pt x="944266" y="18083"/>
                    <a:pt x="903520" y="28666"/>
                  </a:cubicBezTo>
                  <a:cubicBezTo>
                    <a:pt x="862774" y="39249"/>
                    <a:pt x="834728" y="62003"/>
                    <a:pt x="798745" y="63591"/>
                  </a:cubicBezTo>
                  <a:cubicBezTo>
                    <a:pt x="762762" y="65178"/>
                    <a:pt x="727307" y="46128"/>
                    <a:pt x="687620" y="38191"/>
                  </a:cubicBezTo>
                  <a:cubicBezTo>
                    <a:pt x="647933" y="30254"/>
                    <a:pt x="608774" y="4324"/>
                    <a:pt x="560620" y="15966"/>
                  </a:cubicBezTo>
                  <a:cubicBezTo>
                    <a:pt x="512466" y="27608"/>
                    <a:pt x="435737" y="90049"/>
                    <a:pt x="398695" y="108041"/>
                  </a:cubicBezTo>
                  <a:cubicBezTo>
                    <a:pt x="361653" y="126033"/>
                    <a:pt x="362712" y="128149"/>
                    <a:pt x="338370" y="123916"/>
                  </a:cubicBezTo>
                  <a:cubicBezTo>
                    <a:pt x="314028" y="119683"/>
                    <a:pt x="281220" y="94812"/>
                    <a:pt x="252645" y="82641"/>
                  </a:cubicBezTo>
                  <a:cubicBezTo>
                    <a:pt x="224070" y="70470"/>
                    <a:pt x="190203" y="49833"/>
                    <a:pt x="166920" y="50891"/>
                  </a:cubicBezTo>
                  <a:cubicBezTo>
                    <a:pt x="143637" y="51949"/>
                    <a:pt x="139932" y="79466"/>
                    <a:pt x="112945" y="88991"/>
                  </a:cubicBezTo>
                  <a:cubicBezTo>
                    <a:pt x="85958" y="98516"/>
                    <a:pt x="19812" y="92166"/>
                    <a:pt x="4995" y="108041"/>
                  </a:cubicBezTo>
                  <a:cubicBezTo>
                    <a:pt x="-9822" y="123916"/>
                    <a:pt x="11874" y="169424"/>
                    <a:pt x="24045" y="184241"/>
                  </a:cubicBezTo>
                  <a:cubicBezTo>
                    <a:pt x="36216" y="199058"/>
                    <a:pt x="58441" y="196941"/>
                    <a:pt x="78020" y="196941"/>
                  </a:cubicBezTo>
                  <a:cubicBezTo>
                    <a:pt x="97599" y="196941"/>
                    <a:pt x="115062" y="185829"/>
                    <a:pt x="141520" y="184241"/>
                  </a:cubicBezTo>
                  <a:cubicBezTo>
                    <a:pt x="167978" y="182654"/>
                    <a:pt x="210841" y="175774"/>
                    <a:pt x="236770" y="187416"/>
                  </a:cubicBezTo>
                  <a:cubicBezTo>
                    <a:pt x="262699" y="199058"/>
                    <a:pt x="257937" y="253033"/>
                    <a:pt x="297095" y="254091"/>
                  </a:cubicBezTo>
                  <a:cubicBezTo>
                    <a:pt x="336253" y="255149"/>
                    <a:pt x="418274" y="207524"/>
                    <a:pt x="471720" y="193766"/>
                  </a:cubicBezTo>
                  <a:cubicBezTo>
                    <a:pt x="525166" y="180008"/>
                    <a:pt x="573320" y="183183"/>
                    <a:pt x="617770" y="171541"/>
                  </a:cubicBezTo>
                  <a:cubicBezTo>
                    <a:pt x="662220" y="159899"/>
                    <a:pt x="704553" y="127620"/>
                    <a:pt x="738420" y="123916"/>
                  </a:cubicBezTo>
                  <a:cubicBezTo>
                    <a:pt x="772287" y="120212"/>
                    <a:pt x="783928" y="144024"/>
                    <a:pt x="820970" y="149316"/>
                  </a:cubicBezTo>
                  <a:cubicBezTo>
                    <a:pt x="858012" y="154608"/>
                    <a:pt x="929449" y="149845"/>
                    <a:pt x="960670" y="155666"/>
                  </a:cubicBezTo>
                  <a:cubicBezTo>
                    <a:pt x="991891" y="161487"/>
                    <a:pt x="991362" y="177362"/>
                    <a:pt x="1008295" y="184241"/>
                  </a:cubicBezTo>
                  <a:cubicBezTo>
                    <a:pt x="1025228" y="191120"/>
                    <a:pt x="1052216" y="205408"/>
                    <a:pt x="1062270" y="196941"/>
                  </a:cubicBezTo>
                  <a:cubicBezTo>
                    <a:pt x="1072324" y="188474"/>
                    <a:pt x="1061212" y="155666"/>
                    <a:pt x="1068620" y="133441"/>
                  </a:cubicBezTo>
                  <a:cubicBezTo>
                    <a:pt x="1076028" y="111216"/>
                    <a:pt x="1071795" y="67824"/>
                    <a:pt x="1106720" y="63591"/>
                  </a:cubicBezTo>
                  <a:cubicBezTo>
                    <a:pt x="1141645" y="59358"/>
                    <a:pt x="1249066" y="127091"/>
                    <a:pt x="1278170" y="123916"/>
                  </a:cubicBezTo>
                  <a:close/>
                </a:path>
              </a:pathLst>
            </a:custGeom>
            <a:solidFill>
              <a:srgbClr val="00206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ru-RU">
                <a:solidFill>
                  <a:srgbClr val="0070C0"/>
                </a:solidFill>
              </a:endParaRPr>
            </a:p>
          </p:txBody>
        </p:sp>
        <p:sp>
          <p:nvSpPr>
            <p:cNvPr id="136" name="Полилиния 135"/>
            <p:cNvSpPr/>
            <p:nvPr/>
          </p:nvSpPr>
          <p:spPr>
            <a:xfrm>
              <a:off x="7091370" y="2707273"/>
              <a:ext cx="992969" cy="1011079"/>
            </a:xfrm>
            <a:custGeom>
              <a:avLst/>
              <a:gdLst>
                <a:gd name="connsiteX0" fmla="*/ 743317 w 745132"/>
                <a:gd name="connsiteY0" fmla="*/ 383991 h 757478"/>
                <a:gd name="connsiteX1" fmla="*/ 705217 w 745132"/>
                <a:gd name="connsiteY1" fmla="*/ 350653 h 757478"/>
                <a:gd name="connsiteX2" fmla="*/ 671879 w 745132"/>
                <a:gd name="connsiteY2" fmla="*/ 374466 h 757478"/>
                <a:gd name="connsiteX3" fmla="*/ 576629 w 745132"/>
                <a:gd name="connsiteY3" fmla="*/ 336366 h 757478"/>
                <a:gd name="connsiteX4" fmla="*/ 500429 w 745132"/>
                <a:gd name="connsiteY4" fmla="*/ 317316 h 757478"/>
                <a:gd name="connsiteX5" fmla="*/ 409942 w 745132"/>
                <a:gd name="connsiteY5" fmla="*/ 364941 h 757478"/>
                <a:gd name="connsiteX6" fmla="*/ 371842 w 745132"/>
                <a:gd name="connsiteY6" fmla="*/ 450666 h 757478"/>
                <a:gd name="connsiteX7" fmla="*/ 343267 w 745132"/>
                <a:gd name="connsiteY7" fmla="*/ 474478 h 757478"/>
                <a:gd name="connsiteX8" fmla="*/ 262304 w 745132"/>
                <a:gd name="connsiteY8" fmla="*/ 484003 h 757478"/>
                <a:gd name="connsiteX9" fmla="*/ 171817 w 745132"/>
                <a:gd name="connsiteY9" fmla="*/ 512578 h 757478"/>
                <a:gd name="connsiteX10" fmla="*/ 119429 w 745132"/>
                <a:gd name="connsiteY10" fmla="*/ 455428 h 757478"/>
                <a:gd name="connsiteX11" fmla="*/ 100379 w 745132"/>
                <a:gd name="connsiteY11" fmla="*/ 417328 h 757478"/>
                <a:gd name="connsiteX12" fmla="*/ 86092 w 745132"/>
                <a:gd name="connsiteY12" fmla="*/ 379228 h 757478"/>
                <a:gd name="connsiteX13" fmla="*/ 95617 w 745132"/>
                <a:gd name="connsiteY13" fmla="*/ 317316 h 757478"/>
                <a:gd name="connsiteX14" fmla="*/ 81329 w 745132"/>
                <a:gd name="connsiteY14" fmla="*/ 288741 h 757478"/>
                <a:gd name="connsiteX15" fmla="*/ 28942 w 745132"/>
                <a:gd name="connsiteY15" fmla="*/ 255403 h 757478"/>
                <a:gd name="connsiteX16" fmla="*/ 100379 w 745132"/>
                <a:gd name="connsiteY16" fmla="*/ 241116 h 757478"/>
                <a:gd name="connsiteX17" fmla="*/ 138479 w 745132"/>
                <a:gd name="connsiteY17" fmla="*/ 222066 h 757478"/>
                <a:gd name="connsiteX18" fmla="*/ 128954 w 745132"/>
                <a:gd name="connsiteY18" fmla="*/ 131578 h 757478"/>
                <a:gd name="connsiteX19" fmla="*/ 119429 w 745132"/>
                <a:gd name="connsiteY19" fmla="*/ 26803 h 757478"/>
                <a:gd name="connsiteX20" fmla="*/ 109904 w 745132"/>
                <a:gd name="connsiteY20" fmla="*/ 2991 h 757478"/>
                <a:gd name="connsiteX21" fmla="*/ 76567 w 745132"/>
                <a:gd name="connsiteY21" fmla="*/ 79191 h 757478"/>
                <a:gd name="connsiteX22" fmla="*/ 105142 w 745132"/>
                <a:gd name="connsiteY22" fmla="*/ 212541 h 757478"/>
                <a:gd name="connsiteX23" fmla="*/ 71804 w 745132"/>
                <a:gd name="connsiteY23" fmla="*/ 226828 h 757478"/>
                <a:gd name="connsiteX24" fmla="*/ 19417 w 745132"/>
                <a:gd name="connsiteY24" fmla="*/ 212541 h 757478"/>
                <a:gd name="connsiteX25" fmla="*/ 367 w 745132"/>
                <a:gd name="connsiteY25" fmla="*/ 255403 h 757478"/>
                <a:gd name="connsiteX26" fmla="*/ 33704 w 745132"/>
                <a:gd name="connsiteY26" fmla="*/ 307791 h 757478"/>
                <a:gd name="connsiteX27" fmla="*/ 57517 w 745132"/>
                <a:gd name="connsiteY27" fmla="*/ 331603 h 757478"/>
                <a:gd name="connsiteX28" fmla="*/ 47992 w 745132"/>
                <a:gd name="connsiteY28" fmla="*/ 369703 h 757478"/>
                <a:gd name="connsiteX29" fmla="*/ 62279 w 745132"/>
                <a:gd name="connsiteY29" fmla="*/ 431616 h 757478"/>
                <a:gd name="connsiteX30" fmla="*/ 152767 w 745132"/>
                <a:gd name="connsiteY30" fmla="*/ 584016 h 757478"/>
                <a:gd name="connsiteX31" fmla="*/ 81329 w 745132"/>
                <a:gd name="connsiteY31" fmla="*/ 674503 h 757478"/>
                <a:gd name="connsiteX32" fmla="*/ 62279 w 745132"/>
                <a:gd name="connsiteY32" fmla="*/ 688791 h 757478"/>
                <a:gd name="connsiteX33" fmla="*/ 71804 w 745132"/>
                <a:gd name="connsiteY33" fmla="*/ 755466 h 757478"/>
                <a:gd name="connsiteX34" fmla="*/ 105142 w 745132"/>
                <a:gd name="connsiteY34" fmla="*/ 736416 h 757478"/>
                <a:gd name="connsiteX35" fmla="*/ 152767 w 745132"/>
                <a:gd name="connsiteY35" fmla="*/ 698316 h 757478"/>
                <a:gd name="connsiteX36" fmla="*/ 171817 w 745132"/>
                <a:gd name="connsiteY36" fmla="*/ 650691 h 757478"/>
                <a:gd name="connsiteX37" fmla="*/ 209917 w 745132"/>
                <a:gd name="connsiteY37" fmla="*/ 593541 h 757478"/>
                <a:gd name="connsiteX38" fmla="*/ 224204 w 745132"/>
                <a:gd name="connsiteY38" fmla="*/ 564966 h 757478"/>
                <a:gd name="connsiteX39" fmla="*/ 271829 w 745132"/>
                <a:gd name="connsiteY39" fmla="*/ 536391 h 757478"/>
                <a:gd name="connsiteX40" fmla="*/ 367079 w 745132"/>
                <a:gd name="connsiteY40" fmla="*/ 517341 h 757478"/>
                <a:gd name="connsiteX41" fmla="*/ 395654 w 745132"/>
                <a:gd name="connsiteY41" fmla="*/ 493528 h 757478"/>
                <a:gd name="connsiteX42" fmla="*/ 409942 w 745132"/>
                <a:gd name="connsiteY42" fmla="*/ 441141 h 757478"/>
                <a:gd name="connsiteX43" fmla="*/ 438517 w 745132"/>
                <a:gd name="connsiteY43" fmla="*/ 398278 h 757478"/>
                <a:gd name="connsiteX44" fmla="*/ 452804 w 745132"/>
                <a:gd name="connsiteY44" fmla="*/ 369703 h 757478"/>
                <a:gd name="connsiteX45" fmla="*/ 486142 w 745132"/>
                <a:gd name="connsiteY45" fmla="*/ 360178 h 757478"/>
                <a:gd name="connsiteX46" fmla="*/ 529004 w 745132"/>
                <a:gd name="connsiteY46" fmla="*/ 360178 h 757478"/>
                <a:gd name="connsiteX47" fmla="*/ 586154 w 745132"/>
                <a:gd name="connsiteY47" fmla="*/ 393516 h 757478"/>
                <a:gd name="connsiteX48" fmla="*/ 643304 w 745132"/>
                <a:gd name="connsiteY48" fmla="*/ 407803 h 757478"/>
                <a:gd name="connsiteX49" fmla="*/ 743317 w 745132"/>
                <a:gd name="connsiteY49" fmla="*/ 383991 h 7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745132" h="757478">
                  <a:moveTo>
                    <a:pt x="743317" y="383991"/>
                  </a:moveTo>
                  <a:cubicBezTo>
                    <a:pt x="753636" y="374466"/>
                    <a:pt x="717123" y="352240"/>
                    <a:pt x="705217" y="350653"/>
                  </a:cubicBezTo>
                  <a:cubicBezTo>
                    <a:pt x="693311" y="349066"/>
                    <a:pt x="693310" y="376847"/>
                    <a:pt x="671879" y="374466"/>
                  </a:cubicBezTo>
                  <a:cubicBezTo>
                    <a:pt x="650448" y="372085"/>
                    <a:pt x="605204" y="345891"/>
                    <a:pt x="576629" y="336366"/>
                  </a:cubicBezTo>
                  <a:cubicBezTo>
                    <a:pt x="548054" y="326841"/>
                    <a:pt x="528210" y="312553"/>
                    <a:pt x="500429" y="317316"/>
                  </a:cubicBezTo>
                  <a:cubicBezTo>
                    <a:pt x="472648" y="322078"/>
                    <a:pt x="431373" y="342716"/>
                    <a:pt x="409942" y="364941"/>
                  </a:cubicBezTo>
                  <a:cubicBezTo>
                    <a:pt x="388511" y="387166"/>
                    <a:pt x="382954" y="432410"/>
                    <a:pt x="371842" y="450666"/>
                  </a:cubicBezTo>
                  <a:cubicBezTo>
                    <a:pt x="360729" y="468922"/>
                    <a:pt x="361523" y="468922"/>
                    <a:pt x="343267" y="474478"/>
                  </a:cubicBezTo>
                  <a:cubicBezTo>
                    <a:pt x="325011" y="480034"/>
                    <a:pt x="290879" y="477653"/>
                    <a:pt x="262304" y="484003"/>
                  </a:cubicBezTo>
                  <a:cubicBezTo>
                    <a:pt x="233729" y="490353"/>
                    <a:pt x="195629" y="517340"/>
                    <a:pt x="171817" y="512578"/>
                  </a:cubicBezTo>
                  <a:cubicBezTo>
                    <a:pt x="148005" y="507816"/>
                    <a:pt x="131335" y="471303"/>
                    <a:pt x="119429" y="455428"/>
                  </a:cubicBezTo>
                  <a:cubicBezTo>
                    <a:pt x="107523" y="439553"/>
                    <a:pt x="105935" y="430028"/>
                    <a:pt x="100379" y="417328"/>
                  </a:cubicBezTo>
                  <a:cubicBezTo>
                    <a:pt x="94823" y="404628"/>
                    <a:pt x="86886" y="395897"/>
                    <a:pt x="86092" y="379228"/>
                  </a:cubicBezTo>
                  <a:cubicBezTo>
                    <a:pt x="85298" y="362559"/>
                    <a:pt x="96411" y="332397"/>
                    <a:pt x="95617" y="317316"/>
                  </a:cubicBezTo>
                  <a:cubicBezTo>
                    <a:pt x="94823" y="302235"/>
                    <a:pt x="92441" y="299060"/>
                    <a:pt x="81329" y="288741"/>
                  </a:cubicBezTo>
                  <a:cubicBezTo>
                    <a:pt x="70217" y="278422"/>
                    <a:pt x="25767" y="263341"/>
                    <a:pt x="28942" y="255403"/>
                  </a:cubicBezTo>
                  <a:cubicBezTo>
                    <a:pt x="32117" y="247465"/>
                    <a:pt x="82123" y="246672"/>
                    <a:pt x="100379" y="241116"/>
                  </a:cubicBezTo>
                  <a:cubicBezTo>
                    <a:pt x="118635" y="235560"/>
                    <a:pt x="133717" y="240322"/>
                    <a:pt x="138479" y="222066"/>
                  </a:cubicBezTo>
                  <a:cubicBezTo>
                    <a:pt x="143241" y="203810"/>
                    <a:pt x="132129" y="164122"/>
                    <a:pt x="128954" y="131578"/>
                  </a:cubicBezTo>
                  <a:cubicBezTo>
                    <a:pt x="125779" y="99034"/>
                    <a:pt x="122604" y="48234"/>
                    <a:pt x="119429" y="26803"/>
                  </a:cubicBezTo>
                  <a:cubicBezTo>
                    <a:pt x="116254" y="5372"/>
                    <a:pt x="117048" y="-5740"/>
                    <a:pt x="109904" y="2991"/>
                  </a:cubicBezTo>
                  <a:cubicBezTo>
                    <a:pt x="102760" y="11722"/>
                    <a:pt x="77361" y="44266"/>
                    <a:pt x="76567" y="79191"/>
                  </a:cubicBezTo>
                  <a:cubicBezTo>
                    <a:pt x="75773" y="114116"/>
                    <a:pt x="105936" y="187935"/>
                    <a:pt x="105142" y="212541"/>
                  </a:cubicBezTo>
                  <a:cubicBezTo>
                    <a:pt x="104348" y="237147"/>
                    <a:pt x="86091" y="226828"/>
                    <a:pt x="71804" y="226828"/>
                  </a:cubicBezTo>
                  <a:cubicBezTo>
                    <a:pt x="57517" y="226828"/>
                    <a:pt x="31323" y="207778"/>
                    <a:pt x="19417" y="212541"/>
                  </a:cubicBezTo>
                  <a:cubicBezTo>
                    <a:pt x="7511" y="217303"/>
                    <a:pt x="-2014" y="239528"/>
                    <a:pt x="367" y="255403"/>
                  </a:cubicBezTo>
                  <a:cubicBezTo>
                    <a:pt x="2748" y="271278"/>
                    <a:pt x="24179" y="295091"/>
                    <a:pt x="33704" y="307791"/>
                  </a:cubicBezTo>
                  <a:cubicBezTo>
                    <a:pt x="43229" y="320491"/>
                    <a:pt x="55136" y="321284"/>
                    <a:pt x="57517" y="331603"/>
                  </a:cubicBezTo>
                  <a:cubicBezTo>
                    <a:pt x="59898" y="341922"/>
                    <a:pt x="47198" y="353034"/>
                    <a:pt x="47992" y="369703"/>
                  </a:cubicBezTo>
                  <a:cubicBezTo>
                    <a:pt x="48786" y="386372"/>
                    <a:pt x="44816" y="395897"/>
                    <a:pt x="62279" y="431616"/>
                  </a:cubicBezTo>
                  <a:cubicBezTo>
                    <a:pt x="79741" y="467335"/>
                    <a:pt x="149592" y="543535"/>
                    <a:pt x="152767" y="584016"/>
                  </a:cubicBezTo>
                  <a:cubicBezTo>
                    <a:pt x="155942" y="624497"/>
                    <a:pt x="81329" y="674503"/>
                    <a:pt x="81329" y="674503"/>
                  </a:cubicBezTo>
                  <a:cubicBezTo>
                    <a:pt x="66248" y="691966"/>
                    <a:pt x="63866" y="675297"/>
                    <a:pt x="62279" y="688791"/>
                  </a:cubicBezTo>
                  <a:cubicBezTo>
                    <a:pt x="60692" y="702285"/>
                    <a:pt x="64660" y="747529"/>
                    <a:pt x="71804" y="755466"/>
                  </a:cubicBezTo>
                  <a:cubicBezTo>
                    <a:pt x="78948" y="763404"/>
                    <a:pt x="91648" y="745941"/>
                    <a:pt x="105142" y="736416"/>
                  </a:cubicBezTo>
                  <a:cubicBezTo>
                    <a:pt x="118636" y="726891"/>
                    <a:pt x="141654" y="712604"/>
                    <a:pt x="152767" y="698316"/>
                  </a:cubicBezTo>
                  <a:cubicBezTo>
                    <a:pt x="163879" y="684029"/>
                    <a:pt x="162292" y="668154"/>
                    <a:pt x="171817" y="650691"/>
                  </a:cubicBezTo>
                  <a:cubicBezTo>
                    <a:pt x="181342" y="633229"/>
                    <a:pt x="201186" y="607828"/>
                    <a:pt x="209917" y="593541"/>
                  </a:cubicBezTo>
                  <a:cubicBezTo>
                    <a:pt x="218648" y="579254"/>
                    <a:pt x="213885" y="574491"/>
                    <a:pt x="224204" y="564966"/>
                  </a:cubicBezTo>
                  <a:cubicBezTo>
                    <a:pt x="234523" y="555441"/>
                    <a:pt x="248016" y="544329"/>
                    <a:pt x="271829" y="536391"/>
                  </a:cubicBezTo>
                  <a:cubicBezTo>
                    <a:pt x="295641" y="528454"/>
                    <a:pt x="346442" y="524485"/>
                    <a:pt x="367079" y="517341"/>
                  </a:cubicBezTo>
                  <a:cubicBezTo>
                    <a:pt x="387716" y="510197"/>
                    <a:pt x="388510" y="506228"/>
                    <a:pt x="395654" y="493528"/>
                  </a:cubicBezTo>
                  <a:cubicBezTo>
                    <a:pt x="402798" y="480828"/>
                    <a:pt x="402798" y="457016"/>
                    <a:pt x="409942" y="441141"/>
                  </a:cubicBezTo>
                  <a:cubicBezTo>
                    <a:pt x="417086" y="425266"/>
                    <a:pt x="431373" y="410184"/>
                    <a:pt x="438517" y="398278"/>
                  </a:cubicBezTo>
                  <a:cubicBezTo>
                    <a:pt x="445661" y="386372"/>
                    <a:pt x="444867" y="376053"/>
                    <a:pt x="452804" y="369703"/>
                  </a:cubicBezTo>
                  <a:cubicBezTo>
                    <a:pt x="460741" y="363353"/>
                    <a:pt x="473442" y="361765"/>
                    <a:pt x="486142" y="360178"/>
                  </a:cubicBezTo>
                  <a:cubicBezTo>
                    <a:pt x="498842" y="358591"/>
                    <a:pt x="512335" y="354622"/>
                    <a:pt x="529004" y="360178"/>
                  </a:cubicBezTo>
                  <a:cubicBezTo>
                    <a:pt x="545673" y="365734"/>
                    <a:pt x="567104" y="385579"/>
                    <a:pt x="586154" y="393516"/>
                  </a:cubicBezTo>
                  <a:cubicBezTo>
                    <a:pt x="605204" y="401453"/>
                    <a:pt x="624254" y="405422"/>
                    <a:pt x="643304" y="407803"/>
                  </a:cubicBezTo>
                  <a:cubicBezTo>
                    <a:pt x="662354" y="410184"/>
                    <a:pt x="732998" y="393516"/>
                    <a:pt x="743317" y="383991"/>
                  </a:cubicBez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ru-RU">
                <a:solidFill>
                  <a:srgbClr val="0070C0"/>
                </a:solidFill>
              </a:endParaRPr>
            </a:p>
          </p:txBody>
        </p:sp>
        <p:sp>
          <p:nvSpPr>
            <p:cNvPr id="137" name="Полилиния 136"/>
            <p:cNvSpPr/>
            <p:nvPr/>
          </p:nvSpPr>
          <p:spPr>
            <a:xfrm>
              <a:off x="2929697" y="2945361"/>
              <a:ext cx="561416" cy="811085"/>
            </a:xfrm>
            <a:custGeom>
              <a:avLst/>
              <a:gdLst>
                <a:gd name="connsiteX0" fmla="*/ 317827 w 421931"/>
                <a:gd name="connsiteY0" fmla="*/ 43544 h 608248"/>
                <a:gd name="connsiteX1" fmla="*/ 206702 w 421931"/>
                <a:gd name="connsiteY1" fmla="*/ 37194 h 608248"/>
                <a:gd name="connsiteX2" fmla="*/ 149552 w 421931"/>
                <a:gd name="connsiteY2" fmla="*/ 37194 h 608248"/>
                <a:gd name="connsiteX3" fmla="*/ 108277 w 421931"/>
                <a:gd name="connsiteY3" fmla="*/ 18144 h 608248"/>
                <a:gd name="connsiteX4" fmla="*/ 57477 w 421931"/>
                <a:gd name="connsiteY4" fmla="*/ 5444 h 608248"/>
                <a:gd name="connsiteX5" fmla="*/ 16202 w 421931"/>
                <a:gd name="connsiteY5" fmla="*/ 5444 h 608248"/>
                <a:gd name="connsiteX6" fmla="*/ 327 w 421931"/>
                <a:gd name="connsiteY6" fmla="*/ 72119 h 608248"/>
                <a:gd name="connsiteX7" fmla="*/ 28902 w 421931"/>
                <a:gd name="connsiteY7" fmla="*/ 84819 h 608248"/>
                <a:gd name="connsiteX8" fmla="*/ 67002 w 421931"/>
                <a:gd name="connsiteY8" fmla="*/ 81644 h 608248"/>
                <a:gd name="connsiteX9" fmla="*/ 98752 w 421931"/>
                <a:gd name="connsiteY9" fmla="*/ 75294 h 608248"/>
                <a:gd name="connsiteX10" fmla="*/ 159077 w 421931"/>
                <a:gd name="connsiteY10" fmla="*/ 75294 h 608248"/>
                <a:gd name="connsiteX11" fmla="*/ 178127 w 421931"/>
                <a:gd name="connsiteY11" fmla="*/ 103869 h 608248"/>
                <a:gd name="connsiteX12" fmla="*/ 168602 w 421931"/>
                <a:gd name="connsiteY12" fmla="*/ 161019 h 608248"/>
                <a:gd name="connsiteX13" fmla="*/ 133677 w 421931"/>
                <a:gd name="connsiteY13" fmla="*/ 237219 h 608248"/>
                <a:gd name="connsiteX14" fmla="*/ 124152 w 421931"/>
                <a:gd name="connsiteY14" fmla="*/ 310244 h 608248"/>
                <a:gd name="connsiteX15" fmla="*/ 143202 w 421931"/>
                <a:gd name="connsiteY15" fmla="*/ 361044 h 608248"/>
                <a:gd name="connsiteX16" fmla="*/ 184477 w 421931"/>
                <a:gd name="connsiteY16" fmla="*/ 434069 h 608248"/>
                <a:gd name="connsiteX17" fmla="*/ 228927 w 421931"/>
                <a:gd name="connsiteY17" fmla="*/ 472169 h 608248"/>
                <a:gd name="connsiteX18" fmla="*/ 241627 w 421931"/>
                <a:gd name="connsiteY18" fmla="*/ 519794 h 608248"/>
                <a:gd name="connsiteX19" fmla="*/ 213052 w 421931"/>
                <a:gd name="connsiteY19" fmla="*/ 564244 h 608248"/>
                <a:gd name="connsiteX20" fmla="*/ 209877 w 421931"/>
                <a:gd name="connsiteY20" fmla="*/ 599169 h 608248"/>
                <a:gd name="connsiteX21" fmla="*/ 413077 w 421931"/>
                <a:gd name="connsiteY21" fmla="*/ 605519 h 608248"/>
                <a:gd name="connsiteX22" fmla="*/ 378152 w 421931"/>
                <a:gd name="connsiteY22" fmla="*/ 561069 h 608248"/>
                <a:gd name="connsiteX23" fmla="*/ 311477 w 421931"/>
                <a:gd name="connsiteY23" fmla="*/ 497569 h 608248"/>
                <a:gd name="connsiteX24" fmla="*/ 251152 w 421931"/>
                <a:gd name="connsiteY24" fmla="*/ 408669 h 608248"/>
                <a:gd name="connsiteX25" fmla="*/ 228927 w 421931"/>
                <a:gd name="connsiteY25" fmla="*/ 348344 h 608248"/>
                <a:gd name="connsiteX26" fmla="*/ 222577 w 421931"/>
                <a:gd name="connsiteY26" fmla="*/ 284844 h 608248"/>
                <a:gd name="connsiteX27" fmla="*/ 232102 w 421931"/>
                <a:gd name="connsiteY27" fmla="*/ 237219 h 608248"/>
                <a:gd name="connsiteX28" fmla="*/ 276552 w 421931"/>
                <a:gd name="connsiteY28" fmla="*/ 199119 h 608248"/>
                <a:gd name="connsiteX29" fmla="*/ 324177 w 421931"/>
                <a:gd name="connsiteY29" fmla="*/ 138794 h 608248"/>
                <a:gd name="connsiteX30" fmla="*/ 317827 w 421931"/>
                <a:gd name="connsiteY30" fmla="*/ 43544 h 60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1931" h="608248">
                  <a:moveTo>
                    <a:pt x="317827" y="43544"/>
                  </a:moveTo>
                  <a:cubicBezTo>
                    <a:pt x="298248" y="26611"/>
                    <a:pt x="234748" y="38252"/>
                    <a:pt x="206702" y="37194"/>
                  </a:cubicBezTo>
                  <a:cubicBezTo>
                    <a:pt x="178656" y="36136"/>
                    <a:pt x="165956" y="40369"/>
                    <a:pt x="149552" y="37194"/>
                  </a:cubicBezTo>
                  <a:cubicBezTo>
                    <a:pt x="133148" y="34019"/>
                    <a:pt x="123623" y="23436"/>
                    <a:pt x="108277" y="18144"/>
                  </a:cubicBezTo>
                  <a:cubicBezTo>
                    <a:pt x="92931" y="12852"/>
                    <a:pt x="72823" y="7561"/>
                    <a:pt x="57477" y="5444"/>
                  </a:cubicBezTo>
                  <a:cubicBezTo>
                    <a:pt x="42131" y="3327"/>
                    <a:pt x="25727" y="-5669"/>
                    <a:pt x="16202" y="5444"/>
                  </a:cubicBezTo>
                  <a:cubicBezTo>
                    <a:pt x="6677" y="16556"/>
                    <a:pt x="-1790" y="58890"/>
                    <a:pt x="327" y="72119"/>
                  </a:cubicBezTo>
                  <a:cubicBezTo>
                    <a:pt x="2444" y="85348"/>
                    <a:pt x="17790" y="83232"/>
                    <a:pt x="28902" y="84819"/>
                  </a:cubicBezTo>
                  <a:cubicBezTo>
                    <a:pt x="40014" y="86406"/>
                    <a:pt x="55360" y="83231"/>
                    <a:pt x="67002" y="81644"/>
                  </a:cubicBezTo>
                  <a:cubicBezTo>
                    <a:pt x="78644" y="80057"/>
                    <a:pt x="83406" y="76352"/>
                    <a:pt x="98752" y="75294"/>
                  </a:cubicBezTo>
                  <a:cubicBezTo>
                    <a:pt x="114098" y="74236"/>
                    <a:pt x="145848" y="70532"/>
                    <a:pt x="159077" y="75294"/>
                  </a:cubicBezTo>
                  <a:cubicBezTo>
                    <a:pt x="172306" y="80056"/>
                    <a:pt x="176540" y="89582"/>
                    <a:pt x="178127" y="103869"/>
                  </a:cubicBezTo>
                  <a:cubicBezTo>
                    <a:pt x="179714" y="118156"/>
                    <a:pt x="176010" y="138794"/>
                    <a:pt x="168602" y="161019"/>
                  </a:cubicBezTo>
                  <a:cubicBezTo>
                    <a:pt x="161194" y="183244"/>
                    <a:pt x="141085" y="212348"/>
                    <a:pt x="133677" y="237219"/>
                  </a:cubicBezTo>
                  <a:cubicBezTo>
                    <a:pt x="126269" y="262090"/>
                    <a:pt x="122565" y="289607"/>
                    <a:pt x="124152" y="310244"/>
                  </a:cubicBezTo>
                  <a:cubicBezTo>
                    <a:pt x="125739" y="330881"/>
                    <a:pt x="133148" y="340406"/>
                    <a:pt x="143202" y="361044"/>
                  </a:cubicBezTo>
                  <a:cubicBezTo>
                    <a:pt x="153256" y="381682"/>
                    <a:pt x="170190" y="415548"/>
                    <a:pt x="184477" y="434069"/>
                  </a:cubicBezTo>
                  <a:cubicBezTo>
                    <a:pt x="198764" y="452590"/>
                    <a:pt x="219402" y="457882"/>
                    <a:pt x="228927" y="472169"/>
                  </a:cubicBezTo>
                  <a:cubicBezTo>
                    <a:pt x="238452" y="486456"/>
                    <a:pt x="244273" y="504448"/>
                    <a:pt x="241627" y="519794"/>
                  </a:cubicBezTo>
                  <a:cubicBezTo>
                    <a:pt x="238981" y="535140"/>
                    <a:pt x="218344" y="551015"/>
                    <a:pt x="213052" y="564244"/>
                  </a:cubicBezTo>
                  <a:cubicBezTo>
                    <a:pt x="207760" y="577473"/>
                    <a:pt x="176539" y="592290"/>
                    <a:pt x="209877" y="599169"/>
                  </a:cubicBezTo>
                  <a:cubicBezTo>
                    <a:pt x="243215" y="606048"/>
                    <a:pt x="385031" y="611869"/>
                    <a:pt x="413077" y="605519"/>
                  </a:cubicBezTo>
                  <a:cubicBezTo>
                    <a:pt x="441123" y="599169"/>
                    <a:pt x="395085" y="579061"/>
                    <a:pt x="378152" y="561069"/>
                  </a:cubicBezTo>
                  <a:cubicBezTo>
                    <a:pt x="361219" y="543077"/>
                    <a:pt x="332644" y="522969"/>
                    <a:pt x="311477" y="497569"/>
                  </a:cubicBezTo>
                  <a:cubicBezTo>
                    <a:pt x="290310" y="472169"/>
                    <a:pt x="264910" y="433540"/>
                    <a:pt x="251152" y="408669"/>
                  </a:cubicBezTo>
                  <a:cubicBezTo>
                    <a:pt x="237394" y="383798"/>
                    <a:pt x="233689" y="368981"/>
                    <a:pt x="228927" y="348344"/>
                  </a:cubicBezTo>
                  <a:cubicBezTo>
                    <a:pt x="224165" y="327707"/>
                    <a:pt x="222048" y="303365"/>
                    <a:pt x="222577" y="284844"/>
                  </a:cubicBezTo>
                  <a:cubicBezTo>
                    <a:pt x="223106" y="266323"/>
                    <a:pt x="223106" y="251506"/>
                    <a:pt x="232102" y="237219"/>
                  </a:cubicBezTo>
                  <a:cubicBezTo>
                    <a:pt x="241098" y="222932"/>
                    <a:pt x="261206" y="215523"/>
                    <a:pt x="276552" y="199119"/>
                  </a:cubicBezTo>
                  <a:cubicBezTo>
                    <a:pt x="291898" y="182715"/>
                    <a:pt x="313594" y="157315"/>
                    <a:pt x="324177" y="138794"/>
                  </a:cubicBezTo>
                  <a:cubicBezTo>
                    <a:pt x="334760" y="120273"/>
                    <a:pt x="337406" y="60477"/>
                    <a:pt x="317827" y="43544"/>
                  </a:cubicBezTo>
                  <a:close/>
                </a:path>
              </a:pathLst>
            </a:cu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ru-RU">
                <a:solidFill>
                  <a:srgbClr val="0070C0"/>
                </a:solidFill>
              </a:endParaRPr>
            </a:p>
          </p:txBody>
        </p:sp>
      </p:grpSp>
      <p:pic>
        <p:nvPicPr>
          <p:cNvPr id="63499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8550" y="6240469"/>
            <a:ext cx="344488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3" name="Прямоугольник 172"/>
          <p:cNvSpPr/>
          <p:nvPr/>
        </p:nvSpPr>
        <p:spPr>
          <a:xfrm>
            <a:off x="3336931" y="4070356"/>
            <a:ext cx="201613" cy="182563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79" name="Прямоугольник 178"/>
          <p:cNvSpPr/>
          <p:nvPr/>
        </p:nvSpPr>
        <p:spPr>
          <a:xfrm>
            <a:off x="8310563" y="2909894"/>
            <a:ext cx="346075" cy="242887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85" name="Прямоугольник 184"/>
          <p:cNvSpPr/>
          <p:nvPr/>
        </p:nvSpPr>
        <p:spPr>
          <a:xfrm>
            <a:off x="10304463" y="1664499"/>
            <a:ext cx="1428750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23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sz="900" kern="0" dirty="0" smtClean="0">
                <a:solidFill>
                  <a:prstClr val="black"/>
                </a:solidFill>
                <a:cs typeface="Times New Roman" pitchFamily="18" charset="0"/>
              </a:rPr>
              <a:t>№ 3 </a:t>
            </a: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с. </a:t>
            </a:r>
            <a:r>
              <a:rPr lang="ru-RU" sz="900" kern="0" dirty="0" err="1">
                <a:solidFill>
                  <a:prstClr val="black"/>
                </a:solidFill>
                <a:cs typeface="Times New Roman" pitchFamily="18" charset="0"/>
              </a:rPr>
              <a:t>Ташкирмень</a:t>
            </a:r>
            <a:endParaRPr lang="ru-RU" sz="900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186" name="Прямоугольник 185"/>
          <p:cNvSpPr/>
          <p:nvPr/>
        </p:nvSpPr>
        <p:spPr>
          <a:xfrm>
            <a:off x="9988556" y="1623224"/>
            <a:ext cx="201613" cy="18097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209" name="Прямоугольник 208"/>
          <p:cNvSpPr/>
          <p:nvPr/>
        </p:nvSpPr>
        <p:spPr>
          <a:xfrm>
            <a:off x="10321931" y="3444081"/>
            <a:ext cx="1506538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236">
              <a:defRPr/>
            </a:pPr>
            <a:r>
              <a:rPr lang="ru-RU" sz="900" kern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sz="900" kern="0" smtClean="0">
                <a:solidFill>
                  <a:prstClr val="black"/>
                </a:solidFill>
                <a:cs typeface="Times New Roman" pitchFamily="18" charset="0"/>
              </a:rPr>
              <a:t>№ 10 </a:t>
            </a: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с. Новый </a:t>
            </a:r>
            <a:r>
              <a:rPr lang="ru-RU" sz="900" kern="0" dirty="0" err="1">
                <a:solidFill>
                  <a:prstClr val="black"/>
                </a:solidFill>
                <a:cs typeface="Times New Roman" pitchFamily="18" charset="0"/>
              </a:rPr>
              <a:t>Мелькен</a:t>
            </a:r>
            <a:endParaRPr lang="ru-RU" sz="900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9901244" y="3402806"/>
            <a:ext cx="314325" cy="152400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10</a:t>
            </a:r>
          </a:p>
        </p:txBody>
      </p:sp>
      <p:pic>
        <p:nvPicPr>
          <p:cNvPr id="219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4257" y="4198144"/>
            <a:ext cx="49371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1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10581" y="2463800"/>
            <a:ext cx="493713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Прямоугольник 36"/>
          <p:cNvSpPr/>
          <p:nvPr/>
        </p:nvSpPr>
        <p:spPr>
          <a:xfrm>
            <a:off x="10304469" y="1123956"/>
            <a:ext cx="1165225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23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sz="900" kern="0" dirty="0" smtClean="0">
                <a:solidFill>
                  <a:prstClr val="black"/>
                </a:solidFill>
                <a:cs typeface="Times New Roman" pitchFamily="18" charset="0"/>
              </a:rPr>
              <a:t>№ 1 </a:t>
            </a: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г. Казань</a:t>
            </a:r>
          </a:p>
        </p:txBody>
      </p:sp>
      <p:sp>
        <p:nvSpPr>
          <p:cNvPr id="38" name="Прямоугольник 37"/>
          <p:cNvSpPr/>
          <p:nvPr/>
        </p:nvSpPr>
        <p:spPr>
          <a:xfrm>
            <a:off x="9988556" y="1082681"/>
            <a:ext cx="201613" cy="182563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" name="Прямоугольник 38"/>
          <p:cNvSpPr/>
          <p:nvPr/>
        </p:nvSpPr>
        <p:spPr>
          <a:xfrm>
            <a:off x="2690813" y="3001963"/>
            <a:ext cx="201612" cy="18256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1</a:t>
            </a:r>
          </a:p>
        </p:txBody>
      </p:sp>
      <p:pic>
        <p:nvPicPr>
          <p:cNvPr id="40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256" y="2709863"/>
            <a:ext cx="493713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" name="Прямоугольник 40"/>
          <p:cNvSpPr/>
          <p:nvPr/>
        </p:nvSpPr>
        <p:spPr>
          <a:xfrm>
            <a:off x="3565531" y="3832231"/>
            <a:ext cx="201613" cy="182563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5</a:t>
            </a:r>
          </a:p>
        </p:txBody>
      </p:sp>
      <p:pic>
        <p:nvPicPr>
          <p:cNvPr id="42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19463" y="3389313"/>
            <a:ext cx="49371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" name="Прямоугольник 42"/>
          <p:cNvSpPr/>
          <p:nvPr/>
        </p:nvSpPr>
        <p:spPr>
          <a:xfrm>
            <a:off x="10304469" y="2223299"/>
            <a:ext cx="1165225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23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sz="900" kern="0" dirty="0" smtClean="0">
                <a:solidFill>
                  <a:prstClr val="black"/>
                </a:solidFill>
                <a:cs typeface="Times New Roman" pitchFamily="18" charset="0"/>
              </a:rPr>
              <a:t>№ 5 </a:t>
            </a: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г. Лаишево</a:t>
            </a:r>
          </a:p>
        </p:txBody>
      </p:sp>
      <p:sp>
        <p:nvSpPr>
          <p:cNvPr id="44" name="Прямоугольник 43"/>
          <p:cNvSpPr/>
          <p:nvPr/>
        </p:nvSpPr>
        <p:spPr>
          <a:xfrm>
            <a:off x="9988556" y="2183612"/>
            <a:ext cx="201613" cy="18097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45" name="Прямоугольник 44"/>
          <p:cNvSpPr/>
          <p:nvPr/>
        </p:nvSpPr>
        <p:spPr>
          <a:xfrm>
            <a:off x="10302875" y="2453481"/>
            <a:ext cx="1506538" cy="138112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23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sz="900" kern="0" dirty="0" smtClean="0">
                <a:solidFill>
                  <a:prstClr val="black"/>
                </a:solidFill>
                <a:cs typeface="Times New Roman" pitchFamily="18" charset="0"/>
              </a:rPr>
              <a:t>№ 6 </a:t>
            </a:r>
            <a:r>
              <a:rPr lang="ru-RU" sz="900" kern="0" dirty="0" err="1">
                <a:solidFill>
                  <a:prstClr val="black"/>
                </a:solidFill>
                <a:cs typeface="Times New Roman" pitchFamily="18" charset="0"/>
              </a:rPr>
              <a:t>п.г.т</a:t>
            </a: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. Алексеевское</a:t>
            </a:r>
          </a:p>
        </p:txBody>
      </p:sp>
      <p:sp>
        <p:nvSpPr>
          <p:cNvPr id="46" name="Прямоугольник 45"/>
          <p:cNvSpPr/>
          <p:nvPr/>
        </p:nvSpPr>
        <p:spPr>
          <a:xfrm>
            <a:off x="9988550" y="2412206"/>
            <a:ext cx="201613" cy="18256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47" name="Прямоугольник 46"/>
          <p:cNvSpPr/>
          <p:nvPr/>
        </p:nvSpPr>
        <p:spPr>
          <a:xfrm>
            <a:off x="10301288" y="3215481"/>
            <a:ext cx="1681162" cy="138112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23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sz="900" kern="0" dirty="0" smtClean="0">
                <a:solidFill>
                  <a:prstClr val="black"/>
                </a:solidFill>
                <a:cs typeface="Times New Roman" pitchFamily="18" charset="0"/>
              </a:rPr>
              <a:t>№ 9 </a:t>
            </a: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г. Набережные Челны</a:t>
            </a:r>
          </a:p>
        </p:txBody>
      </p:sp>
      <p:sp>
        <p:nvSpPr>
          <p:cNvPr id="48" name="Прямоугольник 47"/>
          <p:cNvSpPr/>
          <p:nvPr/>
        </p:nvSpPr>
        <p:spPr>
          <a:xfrm>
            <a:off x="9986963" y="3174206"/>
            <a:ext cx="201612" cy="18097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49" name="Прямоугольник 48"/>
          <p:cNvSpPr/>
          <p:nvPr/>
        </p:nvSpPr>
        <p:spPr>
          <a:xfrm>
            <a:off x="4130675" y="3725863"/>
            <a:ext cx="201613" cy="18256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6</a:t>
            </a:r>
          </a:p>
        </p:txBody>
      </p:sp>
      <p:pic>
        <p:nvPicPr>
          <p:cNvPr id="50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0688" y="4011613"/>
            <a:ext cx="49371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" name="Прямоугольник 50"/>
          <p:cNvSpPr/>
          <p:nvPr/>
        </p:nvSpPr>
        <p:spPr>
          <a:xfrm>
            <a:off x="7689850" y="2701925"/>
            <a:ext cx="201613" cy="18097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9</a:t>
            </a:r>
          </a:p>
        </p:txBody>
      </p:sp>
      <p:pic>
        <p:nvPicPr>
          <p:cNvPr id="52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2613" y="2416175"/>
            <a:ext cx="49371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" name="Прямоугольник 54"/>
          <p:cNvSpPr/>
          <p:nvPr/>
        </p:nvSpPr>
        <p:spPr>
          <a:xfrm>
            <a:off x="2176463" y="2909888"/>
            <a:ext cx="200025" cy="18256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56" name="Прямоугольник 55"/>
          <p:cNvSpPr/>
          <p:nvPr/>
        </p:nvSpPr>
        <p:spPr>
          <a:xfrm>
            <a:off x="3098800" y="4351338"/>
            <a:ext cx="201613" cy="18256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4</a:t>
            </a:r>
          </a:p>
        </p:txBody>
      </p:sp>
      <p:pic>
        <p:nvPicPr>
          <p:cNvPr id="57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2763" y="2597150"/>
            <a:ext cx="49371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9500" y="4162425"/>
            <a:ext cx="493713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" name="Прямоугольник 58"/>
          <p:cNvSpPr/>
          <p:nvPr/>
        </p:nvSpPr>
        <p:spPr>
          <a:xfrm>
            <a:off x="10302875" y="1383506"/>
            <a:ext cx="1430338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23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Пост №1 г. Зеленодольск</a:t>
            </a:r>
          </a:p>
        </p:txBody>
      </p:sp>
      <p:sp>
        <p:nvSpPr>
          <p:cNvPr id="60" name="Прямоугольник 59"/>
          <p:cNvSpPr/>
          <p:nvPr/>
        </p:nvSpPr>
        <p:spPr>
          <a:xfrm>
            <a:off x="9988550" y="1342231"/>
            <a:ext cx="201613" cy="182563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302875" y="1947069"/>
            <a:ext cx="1747838" cy="138112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23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Пост №1 п. </a:t>
            </a:r>
            <a:r>
              <a:rPr lang="ru-RU" sz="900" kern="0" dirty="0" err="1">
                <a:solidFill>
                  <a:prstClr val="black"/>
                </a:solidFill>
                <a:cs typeface="Times New Roman" pitchFamily="18" charset="0"/>
              </a:rPr>
              <a:t>Заовражный</a:t>
            </a: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 Каратай</a:t>
            </a:r>
          </a:p>
        </p:txBody>
      </p:sp>
      <p:sp>
        <p:nvSpPr>
          <p:cNvPr id="62" name="Прямоугольник 61"/>
          <p:cNvSpPr/>
          <p:nvPr/>
        </p:nvSpPr>
        <p:spPr>
          <a:xfrm>
            <a:off x="9988550" y="1905794"/>
            <a:ext cx="201613" cy="18097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63" name="Прямоугольник 62"/>
          <p:cNvSpPr/>
          <p:nvPr/>
        </p:nvSpPr>
        <p:spPr>
          <a:xfrm>
            <a:off x="10301288" y="2938464"/>
            <a:ext cx="1506538" cy="138112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23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sz="900" kern="0" dirty="0" smtClean="0">
                <a:solidFill>
                  <a:prstClr val="black"/>
                </a:solidFill>
                <a:cs typeface="Times New Roman" pitchFamily="18" charset="0"/>
              </a:rPr>
              <a:t>№ 8  п. Красный Ключ</a:t>
            </a:r>
            <a:endParaRPr lang="ru-RU" sz="900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64" name="Прямоугольник 63"/>
          <p:cNvSpPr/>
          <p:nvPr/>
        </p:nvSpPr>
        <p:spPr>
          <a:xfrm>
            <a:off x="9986963" y="2897189"/>
            <a:ext cx="201613" cy="18256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8</a:t>
            </a:r>
            <a:endParaRPr lang="ru-RU" sz="10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65" name="Прямоугольник 64"/>
          <p:cNvSpPr/>
          <p:nvPr/>
        </p:nvSpPr>
        <p:spPr>
          <a:xfrm>
            <a:off x="6103938" y="3287713"/>
            <a:ext cx="201613" cy="18256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8</a:t>
            </a:r>
            <a:endParaRPr lang="ru-RU" sz="10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pic>
        <p:nvPicPr>
          <p:cNvPr id="66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8257" y="3378994"/>
            <a:ext cx="49371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" name="Прямоугольник 66"/>
          <p:cNvSpPr/>
          <p:nvPr/>
        </p:nvSpPr>
        <p:spPr>
          <a:xfrm>
            <a:off x="5142707" y="3637763"/>
            <a:ext cx="201613" cy="18256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7</a:t>
            </a:r>
            <a:endParaRPr lang="ru-RU" sz="10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pic>
        <p:nvPicPr>
          <p:cNvPr id="68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7026" y="3729044"/>
            <a:ext cx="49371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" name="Прямоугольник 68"/>
          <p:cNvSpPr/>
          <p:nvPr/>
        </p:nvSpPr>
        <p:spPr>
          <a:xfrm>
            <a:off x="10302875" y="2690019"/>
            <a:ext cx="1506538" cy="138112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23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sz="900" kern="0" dirty="0" smtClean="0">
                <a:solidFill>
                  <a:prstClr val="black"/>
                </a:solidFill>
                <a:cs typeface="Times New Roman" pitchFamily="18" charset="0"/>
              </a:rPr>
              <a:t>№ 7 г. Чистополь</a:t>
            </a:r>
            <a:endParaRPr lang="ru-RU" sz="900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70" name="Прямоугольник 69"/>
          <p:cNvSpPr/>
          <p:nvPr/>
        </p:nvSpPr>
        <p:spPr>
          <a:xfrm>
            <a:off x="9988550" y="2648744"/>
            <a:ext cx="201613" cy="18256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7</a:t>
            </a:r>
            <a:endParaRPr lang="ru-RU" sz="10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694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69 0 0.125 0.056 0.125 0.125 C 0.125 0.194 0.069 0.25 0 0.25 C -0.069 0.25 -0.125 0.194 -0.125 0.125 C -0.125 0.056 -0.069 0 0 0 Z" pathEditMode="relative" ptsTypes="">
                                      <p:cBhvr>
                                        <p:cTn id="6" dur="4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69 0 0.125 0.056 0.125 0.125 C 0.125 0.194 0.069 0.25 0 0.25 C -0.069 0.25 -0.125 0.194 -0.125 0.125 C -0.125 0.056 -0.069 0 0 0 Z" pathEditMode="relative" ptsTypes="">
                                      <p:cBhvr>
                                        <p:cTn id="8" dur="4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69 0 0.125 0.056 0.125 0.125 C 0.125 0.194 0.069 0.25 0 0.25 C -0.069 0.25 -0.125 0.194 -0.125 0.125 C -0.125 0.056 -0.069 0 0 0 Z" pathEditMode="relative" ptsTypes="">
                                      <p:cBhvr>
                                        <p:cTn id="10" dur="4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69 0 0.125 0.056 0.125 0.125 C 0.125 0.194 0.069 0.25 0 0.25 C -0.069 0.25 -0.125 0.194 -0.125 0.125 C -0.125 0.056 -0.069 0 0 0 Z" pathEditMode="relative" ptsTypes="">
                                      <p:cBhvr>
                                        <p:cTn id="12" dur="4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69 0 0.125 0.056 0.125 0.125 C 0.125 0.194 0.069 0.25 0 0.25 C -0.069 0.25 -0.125 0.194 -0.125 0.125 C -0.125 0.056 -0.069 0 0 0 Z" pathEditMode="relative" ptsTypes="">
                                      <p:cBhvr>
                                        <p:cTn id="14" dur="4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69 0 0.125 0.056 0.125 0.125 C 0.125 0.194 0.069 0.25 0 0.25 C -0.069 0.25 -0.125 0.194 -0.125 0.125 C -0.125 0.056 -0.069 0 0 0 Z" pathEditMode="relative" ptsTypes="">
                                      <p:cBhvr>
                                        <p:cTn id="16" dur="4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69 0 0.125 0.056 0.125 0.125 C 0.125 0.194 0.069 0.25 0 0.25 C -0.069 0.25 -0.125 0.194 -0.125 0.125 C -0.125 0.056 -0.069 0 0 0 Z" pathEditMode="relative" ptsTypes="">
                                      <p:cBhvr>
                                        <p:cTn id="18" dur="4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69 0 0.125 0.056 0.125 0.125 C 0.125 0.194 0.069 0.25 0 0.25 C -0.069 0.25 -0.125 0.194 -0.125 0.125 C -0.125 0.056 -0.069 0 0 0 Z" pathEditMode="relative" ptsTypes="">
                                      <p:cBhvr>
                                        <p:cTn id="20" dur="4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69 0 0.125 0.056 0.125 0.125 C 0.125 0.194 0.069 0.25 0 0.25 C -0.069 0.25 -0.125 0.194 -0.125 0.125 C -0.125 0.056 -0.069 0 0 0 Z" pathEditMode="relative" ptsTypes="">
                                      <p:cBhvr>
                                        <p:cTn id="22" dur="4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69 0 0.125 0.056 0.125 0.125 C 0.125 0.194 0.069 0.25 0 0.25 C -0.069 0.25 -0.125 0.194 -0.125 0.125 C -0.125 0.056 -0.069 0 0 0 Z" pathEditMode="relative" ptsTypes="">
                                      <p:cBhvr>
                                        <p:cTn id="24" dur="4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5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4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119874</TotalTime>
  <Words>1251</Words>
  <Application>Microsoft Office PowerPoint</Application>
  <PresentationFormat>Произвольный</PresentationFormat>
  <Paragraphs>562</Paragraphs>
  <Slides>11</Slides>
  <Notes>4</Notes>
  <HiddenSlides>0</HiddenSlides>
  <MMClips>0</MMClips>
  <ScaleCrop>false</ScaleCrop>
  <HeadingPairs>
    <vt:vector size="4" baseType="variant">
      <vt:variant>
        <vt:lpstr>Тема</vt:lpstr>
      </vt:variant>
      <vt:variant>
        <vt:i4>5</vt:i4>
      </vt:variant>
      <vt:variant>
        <vt:lpstr>Заголовки слайдов</vt:lpstr>
      </vt:variant>
      <vt:variant>
        <vt:i4>11</vt:i4>
      </vt:variant>
    </vt:vector>
  </HeadingPairs>
  <TitlesOfParts>
    <vt:vector size="16" baseType="lpstr">
      <vt:lpstr>Поток</vt:lpstr>
      <vt:lpstr>3_Поток</vt:lpstr>
      <vt:lpstr>5_Поток</vt:lpstr>
      <vt:lpstr>4_Поток</vt:lpstr>
      <vt:lpstr>1_Тема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7075</cp:revision>
  <cp:lastPrinted>2022-04-13T12:15:18Z</cp:lastPrinted>
  <dcterms:created xsi:type="dcterms:W3CDTF">2016-06-03T06:31:21Z</dcterms:created>
  <dcterms:modified xsi:type="dcterms:W3CDTF">2022-11-28T09:39:20Z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